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302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8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940AC-6687-4F85-9544-C4D4C624C742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F21C5D-F260-4CEE-A851-94AEA46769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979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F8166F1F-CE9B-4651-A6AA-CD717754106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383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167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726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80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0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231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140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51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82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84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09630" latinLnBrk="0"/>
            <a:fld id="{A76116CE-C4A3-4A05-B2D7-7C2E9A889C0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09630" latinLnBrk="0"/>
            <a:fld id="{B1393E5F-521B-4CAD-9D3A-AE923D912D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712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630" latinLnBrk="0"/>
            <a:fld id="{F8166F1F-CE9B-4651-A6AA-CD717754106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9/10/2024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630" latinLnBrk="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09630" latinLnBrk="0"/>
            <a:fld id="{F7021451-1387-4CA6-816F-3879F97B5CB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609630" latinLnBrk="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32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�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�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�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91F0E92-7FC0-4AD7-98AA-6FCB2B565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468532" cy="691672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C9FA1C7-83E4-4CA7-80F5-7F9BF60A3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532" y="0"/>
            <a:ext cx="5723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20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Calibri</vt:lpstr>
      <vt:lpstr>Office Theme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Administrator</cp:lastModifiedBy>
  <cp:revision>33</cp:revision>
  <dcterms:created xsi:type="dcterms:W3CDTF">2024-03-05T06:50:20Z</dcterms:created>
  <dcterms:modified xsi:type="dcterms:W3CDTF">2024-09-10T02:26:53Z</dcterms:modified>
</cp:coreProperties>
</file>