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248775" cy="13106400"/>
  <p:notesSz cx="13106400" cy="92487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8C6F"/>
    <a:srgbClr val="FF5050"/>
    <a:srgbClr val="4A9878"/>
    <a:srgbClr val="212911"/>
    <a:srgbClr val="E22B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312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9247619" cy="13104762"/>
            <a:chOff x="0" y="0"/>
            <a:chExt cx="9247619" cy="131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247619" cy="131047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520260" y="141950"/>
            <a:ext cx="538615" cy="561014"/>
            <a:chOff x="2520260" y="141950"/>
            <a:chExt cx="538615" cy="561014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520260" y="141950"/>
              <a:ext cx="538615" cy="561014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7423791" y="9839050"/>
            <a:ext cx="1471263" cy="1532354"/>
            <a:chOff x="7423791" y="9839050"/>
            <a:chExt cx="1471263" cy="1532354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23791" y="9839050"/>
              <a:ext cx="1471263" cy="1532354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490885" y="7596010"/>
            <a:ext cx="1313446" cy="1369446"/>
            <a:chOff x="1490885" y="7596010"/>
            <a:chExt cx="1313446" cy="1369446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490885" y="7596010"/>
              <a:ext cx="1313446" cy="1369446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7735353" y="4572030"/>
            <a:ext cx="964212" cy="1003921"/>
            <a:chOff x="7735353" y="4572030"/>
            <a:chExt cx="964212" cy="1003921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735353" y="4572030"/>
              <a:ext cx="964212" cy="1003921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26749" y="847546"/>
            <a:ext cx="1012066" cy="1052793"/>
            <a:chOff x="26749" y="847546"/>
            <a:chExt cx="1012066" cy="1052793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6749" y="847546"/>
              <a:ext cx="1012066" cy="1052793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7169247" y="1707904"/>
            <a:ext cx="538615" cy="561014"/>
            <a:chOff x="7169247" y="1707904"/>
            <a:chExt cx="538615" cy="561014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169247" y="1707904"/>
              <a:ext cx="538615" cy="561014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6882122" y="6868015"/>
            <a:ext cx="538615" cy="561014"/>
            <a:chOff x="6882122" y="6868015"/>
            <a:chExt cx="538615" cy="561014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82122" y="6868015"/>
              <a:ext cx="538615" cy="561014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246675" y="7712082"/>
            <a:ext cx="605814" cy="631269"/>
            <a:chOff x="246675" y="7712082"/>
            <a:chExt cx="605814" cy="631269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46675" y="7712082"/>
              <a:ext cx="605814" cy="631269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270093" y="10131266"/>
            <a:ext cx="605814" cy="631269"/>
            <a:chOff x="270093" y="10131266"/>
            <a:chExt cx="605814" cy="631269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70093" y="10131266"/>
              <a:ext cx="605814" cy="631269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820925" y="5514861"/>
            <a:ext cx="964212" cy="1003921"/>
            <a:chOff x="820925" y="5514861"/>
            <a:chExt cx="964212" cy="1003921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20925" y="5514861"/>
              <a:ext cx="964212" cy="1003921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8464366" y="20788"/>
            <a:ext cx="1245228" cy="1296137"/>
            <a:chOff x="8464366" y="20788"/>
            <a:chExt cx="1245228" cy="1296137"/>
          </a:xfrm>
        </p:grpSpPr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464366" y="20788"/>
              <a:ext cx="1245228" cy="1296137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7821898" y="6396600"/>
            <a:ext cx="165963" cy="163926"/>
            <a:chOff x="7821898" y="6396600"/>
            <a:chExt cx="165963" cy="163926"/>
          </a:xfrm>
        </p:grpSpPr>
        <p:pic>
          <p:nvPicPr>
            <p:cNvPr id="42" name="Object 41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821898" y="6396600"/>
              <a:ext cx="165963" cy="163926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8797309" y="4401995"/>
            <a:ext cx="165963" cy="163926"/>
            <a:chOff x="8797309" y="4401995"/>
            <a:chExt cx="165963" cy="163926"/>
          </a:xfrm>
        </p:grpSpPr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797309" y="4401995"/>
              <a:ext cx="165963" cy="163926"/>
            </a:xfrm>
            <a:prstGeom prst="rect">
              <a:avLst/>
            </a:prstGeom>
          </p:spPr>
        </p:pic>
      </p:grpSp>
      <p:grpSp>
        <p:nvGrpSpPr>
          <p:cNvPr id="1016" name="그룹 1016"/>
          <p:cNvGrpSpPr/>
          <p:nvPr/>
        </p:nvGrpSpPr>
        <p:grpSpPr>
          <a:xfrm>
            <a:off x="8502039" y="1498160"/>
            <a:ext cx="165963" cy="163926"/>
            <a:chOff x="8502039" y="1498160"/>
            <a:chExt cx="165963" cy="163926"/>
          </a:xfrm>
        </p:grpSpPr>
        <p:pic>
          <p:nvPicPr>
            <p:cNvPr id="48" name="Object 47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502039" y="1498160"/>
              <a:ext cx="165963" cy="163926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6295653" y="1604050"/>
            <a:ext cx="165963" cy="163926"/>
            <a:chOff x="6295653" y="1604050"/>
            <a:chExt cx="165963" cy="163926"/>
          </a:xfrm>
        </p:grpSpPr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295653" y="1604050"/>
              <a:ext cx="165963" cy="163926"/>
            </a:xfrm>
            <a:prstGeom prst="rect">
              <a:avLst/>
            </a:prstGeom>
          </p:spPr>
        </p:pic>
      </p:grpSp>
      <p:grpSp>
        <p:nvGrpSpPr>
          <p:cNvPr id="1018" name="그룹 1018"/>
          <p:cNvGrpSpPr/>
          <p:nvPr/>
        </p:nvGrpSpPr>
        <p:grpSpPr>
          <a:xfrm>
            <a:off x="4975080" y="315040"/>
            <a:ext cx="165963" cy="163926"/>
            <a:chOff x="4975080" y="315040"/>
            <a:chExt cx="165963" cy="163926"/>
          </a:xfrm>
        </p:grpSpPr>
        <p:pic>
          <p:nvPicPr>
            <p:cNvPr id="54" name="Object 53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975080" y="315040"/>
              <a:ext cx="165963" cy="163926"/>
            </a:xfrm>
            <a:prstGeom prst="rect">
              <a:avLst/>
            </a:prstGeom>
          </p:spPr>
        </p:pic>
      </p:grpSp>
      <p:grpSp>
        <p:nvGrpSpPr>
          <p:cNvPr id="1019" name="그룹 1019"/>
          <p:cNvGrpSpPr/>
          <p:nvPr/>
        </p:nvGrpSpPr>
        <p:grpSpPr>
          <a:xfrm>
            <a:off x="3408108" y="1504269"/>
            <a:ext cx="165963" cy="163926"/>
            <a:chOff x="3408108" y="1504269"/>
            <a:chExt cx="165963" cy="163926"/>
          </a:xfrm>
        </p:grpSpPr>
        <p:pic>
          <p:nvPicPr>
            <p:cNvPr id="57" name="Object 56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408108" y="1504269"/>
              <a:ext cx="165963" cy="163926"/>
            </a:xfrm>
            <a:prstGeom prst="rect">
              <a:avLst/>
            </a:prstGeom>
          </p:spPr>
        </p:pic>
      </p:grpSp>
      <p:grpSp>
        <p:nvGrpSpPr>
          <p:cNvPr id="1020" name="그룹 1020"/>
          <p:cNvGrpSpPr/>
          <p:nvPr/>
        </p:nvGrpSpPr>
        <p:grpSpPr>
          <a:xfrm>
            <a:off x="430964" y="2955168"/>
            <a:ext cx="165963" cy="163926"/>
            <a:chOff x="430964" y="2955168"/>
            <a:chExt cx="165963" cy="163926"/>
          </a:xfrm>
        </p:grpSpPr>
        <p:pic>
          <p:nvPicPr>
            <p:cNvPr id="60" name="Object 59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30964" y="2955168"/>
              <a:ext cx="165963" cy="163926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1307613" y="4553703"/>
            <a:ext cx="165963" cy="163926"/>
            <a:chOff x="1307613" y="4553703"/>
            <a:chExt cx="165963" cy="163926"/>
          </a:xfrm>
        </p:grpSpPr>
        <p:pic>
          <p:nvPicPr>
            <p:cNvPr id="63" name="Object 62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307613" y="4553703"/>
              <a:ext cx="165963" cy="163926"/>
            </a:xfrm>
            <a:prstGeom prst="rect">
              <a:avLst/>
            </a:prstGeom>
          </p:spPr>
        </p:pic>
      </p:grpSp>
      <p:grpSp>
        <p:nvGrpSpPr>
          <p:cNvPr id="64" name="그룹 1002"/>
          <p:cNvGrpSpPr/>
          <p:nvPr/>
        </p:nvGrpSpPr>
        <p:grpSpPr>
          <a:xfrm>
            <a:off x="1697259" y="325620"/>
            <a:ext cx="6218607" cy="1330782"/>
            <a:chOff x="1505067" y="7991904"/>
            <a:chExt cx="6218607" cy="1330782"/>
          </a:xfrm>
        </p:grpSpPr>
        <p:pic>
          <p:nvPicPr>
            <p:cNvPr id="66" name="Object 5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505067" y="7991904"/>
              <a:ext cx="6218607" cy="1330782"/>
            </a:xfrm>
            <a:prstGeom prst="rect">
              <a:avLst/>
            </a:prstGeom>
          </p:spPr>
        </p:pic>
      </p:grpSp>
      <p:grpSp>
        <p:nvGrpSpPr>
          <p:cNvPr id="59" name="그룹 58"/>
          <p:cNvGrpSpPr/>
          <p:nvPr/>
        </p:nvGrpSpPr>
        <p:grpSpPr>
          <a:xfrm>
            <a:off x="1618201" y="251385"/>
            <a:ext cx="7790476" cy="3373193"/>
            <a:chOff x="1290185" y="8029841"/>
            <a:chExt cx="7790476" cy="3276190"/>
          </a:xfrm>
        </p:grpSpPr>
        <p:pic>
          <p:nvPicPr>
            <p:cNvPr id="61" name="Object 7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290185" y="8029841"/>
              <a:ext cx="7790476" cy="3276190"/>
            </a:xfrm>
            <a:prstGeom prst="rect">
              <a:avLst/>
            </a:prstGeom>
          </p:spPr>
        </p:pic>
        <p:pic>
          <p:nvPicPr>
            <p:cNvPr id="62" name="Object 8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939758" y="8857094"/>
              <a:ext cx="5838095" cy="2266667"/>
            </a:xfrm>
            <a:prstGeom prst="rect">
              <a:avLst/>
            </a:prstGeom>
          </p:spPr>
        </p:pic>
      </p:grpSp>
      <p:grpSp>
        <p:nvGrpSpPr>
          <p:cNvPr id="67" name="그룹 1003"/>
          <p:cNvGrpSpPr/>
          <p:nvPr/>
        </p:nvGrpSpPr>
        <p:grpSpPr>
          <a:xfrm>
            <a:off x="666766" y="10219379"/>
            <a:ext cx="3706987" cy="2466605"/>
            <a:chOff x="1531853" y="3337894"/>
            <a:chExt cx="6210699" cy="4484124"/>
          </a:xfrm>
        </p:grpSpPr>
        <p:pic>
          <p:nvPicPr>
            <p:cNvPr id="68" name="Object 10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531853" y="3337894"/>
              <a:ext cx="6210699" cy="4484124"/>
            </a:xfrm>
            <a:prstGeom prst="rect">
              <a:avLst/>
            </a:prstGeom>
          </p:spPr>
        </p:pic>
      </p:grpSp>
      <p:sp>
        <p:nvSpPr>
          <p:cNvPr id="4" name="모서리가 둥근 직사각형 3"/>
          <p:cNvSpPr/>
          <p:nvPr/>
        </p:nvSpPr>
        <p:spPr>
          <a:xfrm>
            <a:off x="3127085" y="2222204"/>
            <a:ext cx="3123221" cy="586097"/>
          </a:xfrm>
          <a:prstGeom prst="roundRect">
            <a:avLst/>
          </a:prstGeom>
          <a:solidFill>
            <a:srgbClr val="4A98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000" b="1" dirty="0"/>
          </a:p>
        </p:txBody>
      </p:sp>
      <p:sp>
        <p:nvSpPr>
          <p:cNvPr id="2" name="직사각형 1"/>
          <p:cNvSpPr/>
          <p:nvPr/>
        </p:nvSpPr>
        <p:spPr>
          <a:xfrm>
            <a:off x="1424929" y="2921614"/>
            <a:ext cx="6525271" cy="33147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r>
              <a:rPr lang="ko-KR" altLang="en-US" sz="2800" spc="600" dirty="0" smtClean="0">
                <a:solidFill>
                  <a:srgbClr val="212911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불고기파스타</a:t>
            </a:r>
            <a:endParaRPr lang="en-US" altLang="ko-KR" sz="2800" spc="600" dirty="0" smtClean="0">
              <a:solidFill>
                <a:srgbClr val="212911"/>
              </a:solidFill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2800" spc="600" dirty="0" err="1" smtClean="0">
                <a:solidFill>
                  <a:srgbClr val="212911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야채죽</a:t>
            </a:r>
            <a:endParaRPr lang="en-US" altLang="ko-KR" sz="2800" spc="600" dirty="0" smtClean="0">
              <a:solidFill>
                <a:srgbClr val="212911"/>
              </a:solidFill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2800" spc="600" dirty="0" err="1" smtClean="0">
                <a:solidFill>
                  <a:srgbClr val="212911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수제모듬피클</a:t>
            </a:r>
            <a:endParaRPr lang="en-US" altLang="ko-KR" sz="2800" spc="600" dirty="0" smtClean="0">
              <a:solidFill>
                <a:srgbClr val="212911"/>
              </a:solidFill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2800" spc="600" dirty="0" err="1" smtClean="0">
                <a:solidFill>
                  <a:srgbClr val="212911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과일샐러드</a:t>
            </a:r>
            <a:endParaRPr lang="en-US" altLang="ko-KR" sz="2800" spc="600" dirty="0" smtClean="0">
              <a:solidFill>
                <a:srgbClr val="212911"/>
              </a:solidFill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2800" spc="600" dirty="0" smtClean="0">
                <a:solidFill>
                  <a:srgbClr val="212911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배추김치</a:t>
            </a:r>
            <a:endParaRPr lang="en-US" altLang="ko-KR" sz="2800" spc="600" dirty="0" smtClean="0">
              <a:solidFill>
                <a:srgbClr val="212911"/>
              </a:solidFill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2800" spc="600" dirty="0" err="1" smtClean="0">
                <a:solidFill>
                  <a:srgbClr val="212911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눈내리는핫케익</a:t>
            </a:r>
            <a:endParaRPr lang="en-US" altLang="ko-KR" sz="2800" spc="600" dirty="0" smtClean="0">
              <a:solidFill>
                <a:srgbClr val="212911"/>
              </a:solidFill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  <a:p>
            <a:pPr algn="ctr">
              <a:lnSpc>
                <a:spcPct val="110000"/>
              </a:lnSpc>
            </a:pPr>
            <a:r>
              <a:rPr lang="ko-KR" altLang="en-US" sz="2800" spc="600" dirty="0" smtClean="0">
                <a:solidFill>
                  <a:srgbClr val="212911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요구르트</a:t>
            </a:r>
            <a:endParaRPr lang="en-US" altLang="ko-KR" sz="2800" spc="600" dirty="0" smtClean="0">
              <a:solidFill>
                <a:srgbClr val="212911"/>
              </a:solidFill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pic>
        <p:nvPicPr>
          <p:cNvPr id="73" name="Object 16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3608406" y="2116461"/>
            <a:ext cx="2323218" cy="838707"/>
          </a:xfrm>
          <a:prstGeom prst="rect">
            <a:avLst/>
          </a:prstGeom>
        </p:spPr>
      </p:pic>
      <p:sp>
        <p:nvSpPr>
          <p:cNvPr id="74" name="모서리가 둥근 직사각형 73"/>
          <p:cNvSpPr/>
          <p:nvPr/>
        </p:nvSpPr>
        <p:spPr>
          <a:xfrm>
            <a:off x="1146000" y="6468619"/>
            <a:ext cx="6959869" cy="3382270"/>
          </a:xfrm>
          <a:prstGeom prst="round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>
                <a:solidFill>
                  <a:srgbClr val="002060"/>
                </a:solidFill>
                <a:latin typeface="휴먼옛체" panose="02030504000101010101" pitchFamily="18" charset="-127"/>
                <a:ea typeface="휴먼옛체" panose="02030504000101010101" pitchFamily="18" charset="-127"/>
              </a:rPr>
              <a:t>★ 크리스마스 선물같은 학교급식 ★</a:t>
            </a:r>
            <a:endParaRPr lang="en-US" altLang="ko-KR" sz="2800" dirty="0" smtClean="0">
              <a:solidFill>
                <a:srgbClr val="002060"/>
              </a:solidFill>
              <a:latin typeface="휴먼옛체" panose="02030504000101010101" pitchFamily="18" charset="-127"/>
              <a:ea typeface="휴먼옛체" panose="02030504000101010101" pitchFamily="18" charset="-127"/>
            </a:endParaRPr>
          </a:p>
          <a:p>
            <a:pPr algn="ctr"/>
            <a:endParaRPr lang="en-US" altLang="ko-KR" sz="500" dirty="0">
              <a:solidFill>
                <a:srgbClr val="002060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pPr algn="ctr"/>
            <a:endParaRPr lang="en-US" altLang="ko-KR" sz="500" dirty="0" smtClean="0">
              <a:solidFill>
                <a:srgbClr val="002060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300" spc="-15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예수 탄생을 기념하는 </a:t>
            </a:r>
            <a:r>
              <a:rPr lang="ko-KR" altLang="en-US" sz="2500" spc="-150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크리스마스</a:t>
            </a:r>
            <a:r>
              <a:rPr lang="ko-KR" altLang="en-US" sz="2300" spc="-15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는 </a:t>
            </a:r>
            <a:r>
              <a:rPr lang="ko-KR" altLang="en-US" sz="2500" spc="-150" dirty="0" smtClean="0">
                <a:solidFill>
                  <a:srgbClr val="448C6F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전 세계인의 축제일</a:t>
            </a:r>
            <a:r>
              <a:rPr lang="ko-KR" altLang="en-US" sz="2300" spc="-15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로</a:t>
            </a:r>
            <a:r>
              <a:rPr lang="en-US" altLang="ko-KR" sz="2300" spc="-15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ko-KR" altLang="en-US" sz="2300" spc="-15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대부분의 나라에서 </a:t>
            </a:r>
            <a:r>
              <a:rPr lang="ko-KR" altLang="en-US" sz="2500" spc="-150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가족</a:t>
            </a:r>
            <a:r>
              <a:rPr lang="en-US" altLang="ko-KR" sz="2500" spc="-150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500" spc="-150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친구들이 모여 </a:t>
            </a:r>
            <a:endParaRPr lang="en-US" altLang="ko-KR" sz="2500" spc="-150" dirty="0" smtClean="0">
              <a:solidFill>
                <a:srgbClr val="FF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500" spc="-150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맛있는 음식을 먹고 지난 한 해를 돌아본답니다</a:t>
            </a:r>
            <a:r>
              <a:rPr lang="en-US" altLang="ko-KR" sz="2500" spc="-150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ko-KR" altLang="en-US" sz="2300" spc="-15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맛있는 급식과 </a:t>
            </a:r>
            <a:r>
              <a:rPr lang="ko-KR" altLang="en-US" sz="2300" spc="-150" dirty="0" smtClean="0">
                <a:solidFill>
                  <a:srgbClr val="448C6F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메리</a:t>
            </a:r>
            <a:r>
              <a:rPr lang="ko-KR" altLang="en-US" sz="2300" spc="-15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2300" spc="-150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크리스마스</a:t>
            </a:r>
            <a:r>
              <a:rPr lang="en-US" altLang="ko-KR" sz="2300" spc="-150" dirty="0" smtClean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~^^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4623809" y="10849080"/>
            <a:ext cx="4173500" cy="16017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altLang="ko-KR" sz="2500" dirty="0">
                <a:solidFill>
                  <a:srgbClr val="00206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#</a:t>
            </a:r>
            <a:r>
              <a:rPr lang="ko-KR" altLang="en-US" sz="2500" dirty="0" err="1" smtClean="0">
                <a:solidFill>
                  <a:srgbClr val="00206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즐거운성탄절</a:t>
            </a:r>
            <a:r>
              <a:rPr lang="ko-KR" altLang="en-US" sz="2500" dirty="0" smtClean="0">
                <a:solidFill>
                  <a:srgbClr val="00206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  </a:t>
            </a:r>
            <a:r>
              <a:rPr lang="en-US" altLang="ko-KR" sz="2500" dirty="0">
                <a:solidFill>
                  <a:srgbClr val="00206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#</a:t>
            </a:r>
            <a:r>
              <a:rPr lang="ko-KR" altLang="en-US" sz="2500" dirty="0">
                <a:solidFill>
                  <a:srgbClr val="00206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새해맞이 </a:t>
            </a:r>
            <a:r>
              <a:rPr lang="en-US" altLang="ko-KR" sz="2500" dirty="0">
                <a:solidFill>
                  <a:srgbClr val="00206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#</a:t>
            </a:r>
            <a:r>
              <a:rPr lang="ko-KR" altLang="en-US" sz="2500" dirty="0" err="1" smtClean="0">
                <a:solidFill>
                  <a:srgbClr val="00206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건강가득</a:t>
            </a:r>
            <a:r>
              <a:rPr lang="ko-KR" altLang="en-US" sz="2500" dirty="0" smtClean="0">
                <a:solidFill>
                  <a:srgbClr val="00206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  </a:t>
            </a:r>
            <a:r>
              <a:rPr lang="en-US" altLang="ko-KR" sz="2500" dirty="0">
                <a:solidFill>
                  <a:srgbClr val="00206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#</a:t>
            </a:r>
            <a:r>
              <a:rPr lang="ko-KR" altLang="en-US" sz="2500" dirty="0" err="1">
                <a:solidFill>
                  <a:srgbClr val="00206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행복가득</a:t>
            </a:r>
            <a:endParaRPr lang="ko-KR" altLang="en-US" sz="2500" dirty="0">
              <a:solidFill>
                <a:srgbClr val="002060"/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422</TotalTime>
  <Words>46</Words>
  <Application>Microsoft Office PowerPoint</Application>
  <PresentationFormat>사용자 지정</PresentationFormat>
  <Paragraphs>15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10" baseType="lpstr">
      <vt:lpstr>?? ??</vt:lpstr>
      <vt:lpstr>한컴산뜻돋움</vt:lpstr>
      <vt:lpstr>휴먼모음T</vt:lpstr>
      <vt:lpstr>휴먼엑스포</vt:lpstr>
      <vt:lpstr>휴먼옛체</vt:lpstr>
      <vt:lpstr>휴먼편지체</vt:lpstr>
      <vt:lpstr>Arial</vt:lpstr>
      <vt:lpstr>Calibri</vt:lpstr>
      <vt:lpstr>Office Theme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17</cp:revision>
  <dcterms:created xsi:type="dcterms:W3CDTF">2020-10-06T10:23:12Z</dcterms:created>
  <dcterms:modified xsi:type="dcterms:W3CDTF">2020-10-30T05:47:39Z</dcterms:modified>
</cp:coreProperties>
</file>