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9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D45066D-7DA2-48EF-86ED-B286BEFEE9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1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22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8F626104-733C-4586-BAB7-AAFD66F4BA83}"/>
              </a:ext>
            </a:extLst>
          </p:cNvPr>
          <p:cNvGrpSpPr/>
          <p:nvPr/>
        </p:nvGrpSpPr>
        <p:grpSpPr>
          <a:xfrm>
            <a:off x="0" y="0"/>
            <a:ext cx="6858000" cy="9901989"/>
            <a:chOff x="0" y="0"/>
            <a:chExt cx="6858000" cy="9901989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D45066D-7DA2-48EF-86ED-B286BEFEE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901989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785A2C9B-95FE-428C-B84F-29F4CA642233}"/>
                </a:ext>
              </a:extLst>
            </p:cNvPr>
            <p:cNvSpPr/>
            <p:nvPr/>
          </p:nvSpPr>
          <p:spPr>
            <a:xfrm>
              <a:off x="4632158" y="3176337"/>
              <a:ext cx="1985210" cy="3657600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7305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</cp:revision>
  <dcterms:created xsi:type="dcterms:W3CDTF">2021-09-26T23:24:27Z</dcterms:created>
  <dcterms:modified xsi:type="dcterms:W3CDTF">2021-09-27T00:11:12Z</dcterms:modified>
</cp:coreProperties>
</file>