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DFE"/>
    <a:srgbClr val="F8F0BF"/>
    <a:srgbClr val="FFFFFF"/>
    <a:srgbClr val="F8F8F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5C183BD-7390-4224-934A-D7BA81DDB2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1" r="1178"/>
          <a:stretch/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3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F2BD1C49-B2B5-4F4F-A548-24DB5620E0E9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D5C183BD-7390-4224-934A-D7BA81DDB2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81" r="1178"/>
            <a:stretch/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4D025B85-E74F-4AAD-B281-4A8780D345B9}"/>
                </a:ext>
              </a:extLst>
            </p:cNvPr>
            <p:cNvSpPr/>
            <p:nvPr/>
          </p:nvSpPr>
          <p:spPr>
            <a:xfrm>
              <a:off x="857250" y="5354052"/>
              <a:ext cx="2367213" cy="3081865"/>
            </a:xfrm>
            <a:prstGeom prst="roundRect">
              <a:avLst/>
            </a:prstGeom>
            <a:solidFill>
              <a:srgbClr val="FEFD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5733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12</cp:revision>
  <dcterms:created xsi:type="dcterms:W3CDTF">2021-09-26T23:24:27Z</dcterms:created>
  <dcterms:modified xsi:type="dcterms:W3CDTF">2021-10-28T01:38:53Z</dcterms:modified>
</cp:coreProperties>
</file>