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8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EFF"/>
    <a:srgbClr val="FFFFFF"/>
    <a:srgbClr val="F6EFDF"/>
    <a:srgbClr val="FBAC1A"/>
    <a:srgbClr val="E0D4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49" d="100"/>
          <a:sy n="49" d="100"/>
        </p:scale>
        <p:origin x="28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AC4EA5-70A4-45CF-8936-5D3912F6D0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07FD6CE-834A-4556-B10D-3EFDD0C896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45A01EA-ADF0-453A-85C4-DF2ACA74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" y="-1588"/>
            <a:ext cx="12190810" cy="16257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3259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AC4EA5-70A4-45CF-8936-5D3912F6D0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07FD6CE-834A-4556-B10D-3EFDD0C896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826B9782-B5D8-45BC-95D6-860367507AF3}"/>
              </a:ext>
            </a:extLst>
          </p:cNvPr>
          <p:cNvGrpSpPr/>
          <p:nvPr/>
        </p:nvGrpSpPr>
        <p:grpSpPr>
          <a:xfrm>
            <a:off x="1190" y="-1588"/>
            <a:ext cx="12190810" cy="16257588"/>
            <a:chOff x="1190" y="-1588"/>
            <a:chExt cx="12190810" cy="16257588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E45A01EA-ADF0-453A-85C4-DF2ACA74F90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0" y="-1588"/>
              <a:ext cx="12190810" cy="16257588"/>
            </a:xfrm>
            <a:prstGeom prst="rect">
              <a:avLst/>
            </a:prstGeom>
          </p:spPr>
        </p:pic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9FB0A52B-63B1-4C93-8C03-DAFB05CBDCB2}"/>
                </a:ext>
              </a:extLst>
            </p:cNvPr>
            <p:cNvGrpSpPr/>
            <p:nvPr/>
          </p:nvGrpSpPr>
          <p:grpSpPr>
            <a:xfrm>
              <a:off x="1439694" y="5972783"/>
              <a:ext cx="2490280" cy="4844374"/>
              <a:chOff x="1439694" y="5972783"/>
              <a:chExt cx="2490280" cy="4844374"/>
            </a:xfrm>
          </p:grpSpPr>
          <p:sp>
            <p:nvSpPr>
              <p:cNvPr id="7" name="자유형: 도형 6">
                <a:extLst>
                  <a:ext uri="{FF2B5EF4-FFF2-40B4-BE49-F238E27FC236}">
                    <a16:creationId xmlns:a16="http://schemas.microsoft.com/office/drawing/2014/main" id="{17E3384F-6977-4D5D-AF43-0EB8F0B8432E}"/>
                  </a:ext>
                </a:extLst>
              </p:cNvPr>
              <p:cNvSpPr/>
              <p:nvPr/>
            </p:nvSpPr>
            <p:spPr>
              <a:xfrm>
                <a:off x="1439694" y="5972783"/>
                <a:ext cx="2490280" cy="4844374"/>
              </a:xfrm>
              <a:custGeom>
                <a:avLst/>
                <a:gdLst>
                  <a:gd name="connsiteX0" fmla="*/ 369651 w 2490280"/>
                  <a:gd name="connsiteY0" fmla="*/ 77821 h 4844374"/>
                  <a:gd name="connsiteX1" fmla="*/ 369651 w 2490280"/>
                  <a:gd name="connsiteY1" fmla="*/ 77821 h 4844374"/>
                  <a:gd name="connsiteX2" fmla="*/ 544749 w 2490280"/>
                  <a:gd name="connsiteY2" fmla="*/ 38911 h 4844374"/>
                  <a:gd name="connsiteX3" fmla="*/ 1011676 w 2490280"/>
                  <a:gd name="connsiteY3" fmla="*/ 0 h 4844374"/>
                  <a:gd name="connsiteX4" fmla="*/ 2003897 w 2490280"/>
                  <a:gd name="connsiteY4" fmla="*/ 19455 h 4844374"/>
                  <a:gd name="connsiteX5" fmla="*/ 2062263 w 2490280"/>
                  <a:gd name="connsiteY5" fmla="*/ 38911 h 4844374"/>
                  <a:gd name="connsiteX6" fmla="*/ 2120629 w 2490280"/>
                  <a:gd name="connsiteY6" fmla="*/ 77821 h 4844374"/>
                  <a:gd name="connsiteX7" fmla="*/ 2217906 w 2490280"/>
                  <a:gd name="connsiteY7" fmla="*/ 194553 h 4844374"/>
                  <a:gd name="connsiteX8" fmla="*/ 2256817 w 2490280"/>
                  <a:gd name="connsiteY8" fmla="*/ 252919 h 4844374"/>
                  <a:gd name="connsiteX9" fmla="*/ 2276272 w 2490280"/>
                  <a:gd name="connsiteY9" fmla="*/ 311285 h 4844374"/>
                  <a:gd name="connsiteX10" fmla="*/ 2354093 w 2490280"/>
                  <a:gd name="connsiteY10" fmla="*/ 428017 h 4844374"/>
                  <a:gd name="connsiteX11" fmla="*/ 2393004 w 2490280"/>
                  <a:gd name="connsiteY11" fmla="*/ 583660 h 4844374"/>
                  <a:gd name="connsiteX12" fmla="*/ 2431915 w 2490280"/>
                  <a:gd name="connsiteY12" fmla="*/ 797668 h 4844374"/>
                  <a:gd name="connsiteX13" fmla="*/ 2470825 w 2490280"/>
                  <a:gd name="connsiteY13" fmla="*/ 1128408 h 4844374"/>
                  <a:gd name="connsiteX14" fmla="*/ 2490280 w 2490280"/>
                  <a:gd name="connsiteY14" fmla="*/ 1186774 h 4844374"/>
                  <a:gd name="connsiteX15" fmla="*/ 2470825 w 2490280"/>
                  <a:gd name="connsiteY15" fmla="*/ 1653702 h 4844374"/>
                  <a:gd name="connsiteX16" fmla="*/ 2451370 w 2490280"/>
                  <a:gd name="connsiteY16" fmla="*/ 1712068 h 4844374"/>
                  <a:gd name="connsiteX17" fmla="*/ 2393004 w 2490280"/>
                  <a:gd name="connsiteY17" fmla="*/ 2879387 h 4844374"/>
                  <a:gd name="connsiteX18" fmla="*/ 2354093 w 2490280"/>
                  <a:gd name="connsiteY18" fmla="*/ 3326860 h 4844374"/>
                  <a:gd name="connsiteX19" fmla="*/ 2315183 w 2490280"/>
                  <a:gd name="connsiteY19" fmla="*/ 3443591 h 4844374"/>
                  <a:gd name="connsiteX20" fmla="*/ 2276272 w 2490280"/>
                  <a:gd name="connsiteY20" fmla="*/ 3501957 h 4844374"/>
                  <a:gd name="connsiteX21" fmla="*/ 2256817 w 2490280"/>
                  <a:gd name="connsiteY21" fmla="*/ 3560323 h 4844374"/>
                  <a:gd name="connsiteX22" fmla="*/ 2198451 w 2490280"/>
                  <a:gd name="connsiteY22" fmla="*/ 3677055 h 4844374"/>
                  <a:gd name="connsiteX23" fmla="*/ 2159540 w 2490280"/>
                  <a:gd name="connsiteY23" fmla="*/ 3871608 h 4844374"/>
                  <a:gd name="connsiteX24" fmla="*/ 2120629 w 2490280"/>
                  <a:gd name="connsiteY24" fmla="*/ 4007796 h 4844374"/>
                  <a:gd name="connsiteX25" fmla="*/ 2062263 w 2490280"/>
                  <a:gd name="connsiteY25" fmla="*/ 4221804 h 4844374"/>
                  <a:gd name="connsiteX26" fmla="*/ 2042808 w 2490280"/>
                  <a:gd name="connsiteY26" fmla="*/ 4280170 h 4844374"/>
                  <a:gd name="connsiteX27" fmla="*/ 1964987 w 2490280"/>
                  <a:gd name="connsiteY27" fmla="*/ 4396902 h 4844374"/>
                  <a:gd name="connsiteX28" fmla="*/ 1926076 w 2490280"/>
                  <a:gd name="connsiteY28" fmla="*/ 4455268 h 4844374"/>
                  <a:gd name="connsiteX29" fmla="*/ 1867710 w 2490280"/>
                  <a:gd name="connsiteY29" fmla="*/ 4494179 h 4844374"/>
                  <a:gd name="connsiteX30" fmla="*/ 1712068 w 2490280"/>
                  <a:gd name="connsiteY30" fmla="*/ 4630366 h 4844374"/>
                  <a:gd name="connsiteX31" fmla="*/ 1536970 w 2490280"/>
                  <a:gd name="connsiteY31" fmla="*/ 4747098 h 4844374"/>
                  <a:gd name="connsiteX32" fmla="*/ 1478604 w 2490280"/>
                  <a:gd name="connsiteY32" fmla="*/ 4786008 h 4844374"/>
                  <a:gd name="connsiteX33" fmla="*/ 1361872 w 2490280"/>
                  <a:gd name="connsiteY33" fmla="*/ 4844374 h 4844374"/>
                  <a:gd name="connsiteX34" fmla="*/ 1186774 w 2490280"/>
                  <a:gd name="connsiteY34" fmla="*/ 4824919 h 4844374"/>
                  <a:gd name="connsiteX35" fmla="*/ 1050587 w 2490280"/>
                  <a:gd name="connsiteY35" fmla="*/ 4766553 h 4844374"/>
                  <a:gd name="connsiteX36" fmla="*/ 992221 w 2490280"/>
                  <a:gd name="connsiteY36" fmla="*/ 4747098 h 4844374"/>
                  <a:gd name="connsiteX37" fmla="*/ 933855 w 2490280"/>
                  <a:gd name="connsiteY37" fmla="*/ 4708187 h 4844374"/>
                  <a:gd name="connsiteX38" fmla="*/ 817123 w 2490280"/>
                  <a:gd name="connsiteY38" fmla="*/ 4669277 h 4844374"/>
                  <a:gd name="connsiteX39" fmla="*/ 739302 w 2490280"/>
                  <a:gd name="connsiteY39" fmla="*/ 4572000 h 4844374"/>
                  <a:gd name="connsiteX40" fmla="*/ 680936 w 2490280"/>
                  <a:gd name="connsiteY40" fmla="*/ 4513634 h 4844374"/>
                  <a:gd name="connsiteX41" fmla="*/ 603115 w 2490280"/>
                  <a:gd name="connsiteY41" fmla="*/ 4396902 h 4844374"/>
                  <a:gd name="connsiteX42" fmla="*/ 583659 w 2490280"/>
                  <a:gd name="connsiteY42" fmla="*/ 4338536 h 4844374"/>
                  <a:gd name="connsiteX43" fmla="*/ 525293 w 2490280"/>
                  <a:gd name="connsiteY43" fmla="*/ 4299626 h 4844374"/>
                  <a:gd name="connsiteX44" fmla="*/ 447472 w 2490280"/>
                  <a:gd name="connsiteY44" fmla="*/ 4202349 h 4844374"/>
                  <a:gd name="connsiteX45" fmla="*/ 428017 w 2490280"/>
                  <a:gd name="connsiteY45" fmla="*/ 4143983 h 4844374"/>
                  <a:gd name="connsiteX46" fmla="*/ 350195 w 2490280"/>
                  <a:gd name="connsiteY46" fmla="*/ 4027251 h 4844374"/>
                  <a:gd name="connsiteX47" fmla="*/ 233463 w 2490280"/>
                  <a:gd name="connsiteY47" fmla="*/ 3852153 h 4844374"/>
                  <a:gd name="connsiteX48" fmla="*/ 194553 w 2490280"/>
                  <a:gd name="connsiteY48" fmla="*/ 3793787 h 4844374"/>
                  <a:gd name="connsiteX49" fmla="*/ 136187 w 2490280"/>
                  <a:gd name="connsiteY49" fmla="*/ 3677055 h 4844374"/>
                  <a:gd name="connsiteX50" fmla="*/ 97276 w 2490280"/>
                  <a:gd name="connsiteY50" fmla="*/ 3560323 h 4844374"/>
                  <a:gd name="connsiteX51" fmla="*/ 58366 w 2490280"/>
                  <a:gd name="connsiteY51" fmla="*/ 3424136 h 4844374"/>
                  <a:gd name="connsiteX52" fmla="*/ 38910 w 2490280"/>
                  <a:gd name="connsiteY52" fmla="*/ 3365770 h 4844374"/>
                  <a:gd name="connsiteX53" fmla="*/ 0 w 2490280"/>
                  <a:gd name="connsiteY53" fmla="*/ 2665379 h 4844374"/>
                  <a:gd name="connsiteX54" fmla="*/ 19455 w 2490280"/>
                  <a:gd name="connsiteY54" fmla="*/ 2198451 h 4844374"/>
                  <a:gd name="connsiteX55" fmla="*/ 38910 w 2490280"/>
                  <a:gd name="connsiteY55" fmla="*/ 2120630 h 4844374"/>
                  <a:gd name="connsiteX56" fmla="*/ 77821 w 2490280"/>
                  <a:gd name="connsiteY56" fmla="*/ 2003898 h 4844374"/>
                  <a:gd name="connsiteX57" fmla="*/ 97276 w 2490280"/>
                  <a:gd name="connsiteY57" fmla="*/ 1945532 h 4844374"/>
                  <a:gd name="connsiteX58" fmla="*/ 116732 w 2490280"/>
                  <a:gd name="connsiteY58" fmla="*/ 1887166 h 4844374"/>
                  <a:gd name="connsiteX59" fmla="*/ 136187 w 2490280"/>
                  <a:gd name="connsiteY59" fmla="*/ 1828800 h 4844374"/>
                  <a:gd name="connsiteX60" fmla="*/ 136187 w 2490280"/>
                  <a:gd name="connsiteY60" fmla="*/ 953311 h 4844374"/>
                  <a:gd name="connsiteX61" fmla="*/ 116732 w 2490280"/>
                  <a:gd name="connsiteY61" fmla="*/ 894945 h 4844374"/>
                  <a:gd name="connsiteX62" fmla="*/ 136187 w 2490280"/>
                  <a:gd name="connsiteY62" fmla="*/ 311285 h 4844374"/>
                  <a:gd name="connsiteX63" fmla="*/ 214008 w 2490280"/>
                  <a:gd name="connsiteY63" fmla="*/ 136187 h 4844374"/>
                  <a:gd name="connsiteX64" fmla="*/ 330740 w 2490280"/>
                  <a:gd name="connsiteY64" fmla="*/ 77821 h 4844374"/>
                  <a:gd name="connsiteX65" fmla="*/ 369651 w 2490280"/>
                  <a:gd name="connsiteY65" fmla="*/ 77821 h 48443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</a:cxnLst>
                <a:rect l="l" t="t" r="r" b="b"/>
                <a:pathLst>
                  <a:path w="2490280" h="4844374">
                    <a:moveTo>
                      <a:pt x="369651" y="77821"/>
                    </a:moveTo>
                    <a:lnTo>
                      <a:pt x="369651" y="77821"/>
                    </a:lnTo>
                    <a:cubicBezTo>
                      <a:pt x="428017" y="64851"/>
                      <a:pt x="485325" y="45514"/>
                      <a:pt x="544749" y="38911"/>
                    </a:cubicBezTo>
                    <a:cubicBezTo>
                      <a:pt x="1323921" y="-47664"/>
                      <a:pt x="648171" y="60583"/>
                      <a:pt x="1011676" y="0"/>
                    </a:cubicBezTo>
                    <a:lnTo>
                      <a:pt x="2003897" y="19455"/>
                    </a:lnTo>
                    <a:cubicBezTo>
                      <a:pt x="2024391" y="20214"/>
                      <a:pt x="2043920" y="29740"/>
                      <a:pt x="2062263" y="38911"/>
                    </a:cubicBezTo>
                    <a:cubicBezTo>
                      <a:pt x="2083177" y="49368"/>
                      <a:pt x="2101174" y="64851"/>
                      <a:pt x="2120629" y="77821"/>
                    </a:cubicBezTo>
                    <a:cubicBezTo>
                      <a:pt x="2217238" y="222733"/>
                      <a:pt x="2093072" y="44753"/>
                      <a:pt x="2217906" y="194553"/>
                    </a:cubicBezTo>
                    <a:cubicBezTo>
                      <a:pt x="2232875" y="212516"/>
                      <a:pt x="2243847" y="233464"/>
                      <a:pt x="2256817" y="252919"/>
                    </a:cubicBezTo>
                    <a:cubicBezTo>
                      <a:pt x="2263302" y="272374"/>
                      <a:pt x="2264896" y="294222"/>
                      <a:pt x="2276272" y="311285"/>
                    </a:cubicBezTo>
                    <a:cubicBezTo>
                      <a:pt x="2354333" y="428376"/>
                      <a:pt x="2322066" y="310586"/>
                      <a:pt x="2354093" y="428017"/>
                    </a:cubicBezTo>
                    <a:cubicBezTo>
                      <a:pt x="2368164" y="479610"/>
                      <a:pt x="2386371" y="530595"/>
                      <a:pt x="2393004" y="583660"/>
                    </a:cubicBezTo>
                    <a:cubicBezTo>
                      <a:pt x="2415003" y="759651"/>
                      <a:pt x="2395925" y="689701"/>
                      <a:pt x="2431915" y="797668"/>
                    </a:cubicBezTo>
                    <a:cubicBezTo>
                      <a:pt x="2435692" y="831662"/>
                      <a:pt x="2463185" y="1086388"/>
                      <a:pt x="2470825" y="1128408"/>
                    </a:cubicBezTo>
                    <a:cubicBezTo>
                      <a:pt x="2474493" y="1148585"/>
                      <a:pt x="2483795" y="1167319"/>
                      <a:pt x="2490280" y="1186774"/>
                    </a:cubicBezTo>
                    <a:cubicBezTo>
                      <a:pt x="2483795" y="1342417"/>
                      <a:pt x="2482332" y="1498350"/>
                      <a:pt x="2470825" y="1653702"/>
                    </a:cubicBezTo>
                    <a:cubicBezTo>
                      <a:pt x="2469310" y="1674154"/>
                      <a:pt x="2452411" y="1691587"/>
                      <a:pt x="2451370" y="1712068"/>
                    </a:cubicBezTo>
                    <a:cubicBezTo>
                      <a:pt x="2390300" y="2913106"/>
                      <a:pt x="2502155" y="2442777"/>
                      <a:pt x="2393004" y="2879387"/>
                    </a:cubicBezTo>
                    <a:cubicBezTo>
                      <a:pt x="2381839" y="3091527"/>
                      <a:pt x="2401375" y="3169255"/>
                      <a:pt x="2354093" y="3326860"/>
                    </a:cubicBezTo>
                    <a:cubicBezTo>
                      <a:pt x="2342307" y="3366145"/>
                      <a:pt x="2337934" y="3409464"/>
                      <a:pt x="2315183" y="3443591"/>
                    </a:cubicBezTo>
                    <a:lnTo>
                      <a:pt x="2276272" y="3501957"/>
                    </a:lnTo>
                    <a:cubicBezTo>
                      <a:pt x="2269787" y="3521412"/>
                      <a:pt x="2265988" y="3541980"/>
                      <a:pt x="2256817" y="3560323"/>
                    </a:cubicBezTo>
                    <a:cubicBezTo>
                      <a:pt x="2213247" y="3647464"/>
                      <a:pt x="2219410" y="3586235"/>
                      <a:pt x="2198451" y="3677055"/>
                    </a:cubicBezTo>
                    <a:cubicBezTo>
                      <a:pt x="2183580" y="3741497"/>
                      <a:pt x="2180454" y="3808866"/>
                      <a:pt x="2159540" y="3871608"/>
                    </a:cubicBezTo>
                    <a:cubicBezTo>
                      <a:pt x="2137876" y="3936600"/>
                      <a:pt x="2136914" y="3934514"/>
                      <a:pt x="2120629" y="4007796"/>
                    </a:cubicBezTo>
                    <a:cubicBezTo>
                      <a:pt x="2083961" y="4172798"/>
                      <a:pt x="2123004" y="4039582"/>
                      <a:pt x="2062263" y="4221804"/>
                    </a:cubicBezTo>
                    <a:cubicBezTo>
                      <a:pt x="2055778" y="4241259"/>
                      <a:pt x="2054184" y="4263107"/>
                      <a:pt x="2042808" y="4280170"/>
                    </a:cubicBezTo>
                    <a:lnTo>
                      <a:pt x="1964987" y="4396902"/>
                    </a:lnTo>
                    <a:cubicBezTo>
                      <a:pt x="1952017" y="4416357"/>
                      <a:pt x="1945531" y="4442298"/>
                      <a:pt x="1926076" y="4455268"/>
                    </a:cubicBezTo>
                    <a:lnTo>
                      <a:pt x="1867710" y="4494179"/>
                    </a:lnTo>
                    <a:cubicBezTo>
                      <a:pt x="1802860" y="4591456"/>
                      <a:pt x="1848256" y="4539574"/>
                      <a:pt x="1712068" y="4630366"/>
                    </a:cubicBezTo>
                    <a:lnTo>
                      <a:pt x="1536970" y="4747098"/>
                    </a:lnTo>
                    <a:cubicBezTo>
                      <a:pt x="1517515" y="4760068"/>
                      <a:pt x="1500786" y="4778614"/>
                      <a:pt x="1478604" y="4786008"/>
                    </a:cubicBezTo>
                    <a:cubicBezTo>
                      <a:pt x="1398056" y="4812858"/>
                      <a:pt x="1437302" y="4794088"/>
                      <a:pt x="1361872" y="4844374"/>
                    </a:cubicBezTo>
                    <a:cubicBezTo>
                      <a:pt x="1303506" y="4837889"/>
                      <a:pt x="1244700" y="4834573"/>
                      <a:pt x="1186774" y="4824919"/>
                    </a:cubicBezTo>
                    <a:cubicBezTo>
                      <a:pt x="1136997" y="4816623"/>
                      <a:pt x="1095693" y="4785884"/>
                      <a:pt x="1050587" y="4766553"/>
                    </a:cubicBezTo>
                    <a:cubicBezTo>
                      <a:pt x="1031737" y="4758475"/>
                      <a:pt x="1011676" y="4753583"/>
                      <a:pt x="992221" y="4747098"/>
                    </a:cubicBezTo>
                    <a:cubicBezTo>
                      <a:pt x="972766" y="4734128"/>
                      <a:pt x="955222" y="4717683"/>
                      <a:pt x="933855" y="4708187"/>
                    </a:cubicBezTo>
                    <a:cubicBezTo>
                      <a:pt x="896375" y="4691529"/>
                      <a:pt x="817123" y="4669277"/>
                      <a:pt x="817123" y="4669277"/>
                    </a:cubicBezTo>
                    <a:cubicBezTo>
                      <a:pt x="686589" y="4582254"/>
                      <a:pt x="814481" y="4684769"/>
                      <a:pt x="739302" y="4572000"/>
                    </a:cubicBezTo>
                    <a:cubicBezTo>
                      <a:pt x="724040" y="4549107"/>
                      <a:pt x="697828" y="4535352"/>
                      <a:pt x="680936" y="4513634"/>
                    </a:cubicBezTo>
                    <a:cubicBezTo>
                      <a:pt x="652225" y="4476720"/>
                      <a:pt x="617904" y="4441267"/>
                      <a:pt x="603115" y="4396902"/>
                    </a:cubicBezTo>
                    <a:cubicBezTo>
                      <a:pt x="596630" y="4377447"/>
                      <a:pt x="596470" y="4354550"/>
                      <a:pt x="583659" y="4338536"/>
                    </a:cubicBezTo>
                    <a:cubicBezTo>
                      <a:pt x="569052" y="4320278"/>
                      <a:pt x="544748" y="4312596"/>
                      <a:pt x="525293" y="4299626"/>
                    </a:cubicBezTo>
                    <a:cubicBezTo>
                      <a:pt x="476392" y="4152922"/>
                      <a:pt x="548044" y="4328065"/>
                      <a:pt x="447472" y="4202349"/>
                    </a:cubicBezTo>
                    <a:cubicBezTo>
                      <a:pt x="434661" y="4186335"/>
                      <a:pt x="437976" y="4161910"/>
                      <a:pt x="428017" y="4143983"/>
                    </a:cubicBezTo>
                    <a:cubicBezTo>
                      <a:pt x="405306" y="4103103"/>
                      <a:pt x="376136" y="4066162"/>
                      <a:pt x="350195" y="4027251"/>
                    </a:cubicBezTo>
                    <a:lnTo>
                      <a:pt x="233463" y="3852153"/>
                    </a:lnTo>
                    <a:cubicBezTo>
                      <a:pt x="220493" y="3832698"/>
                      <a:pt x="201947" y="3815969"/>
                      <a:pt x="194553" y="3793787"/>
                    </a:cubicBezTo>
                    <a:cubicBezTo>
                      <a:pt x="123593" y="3580915"/>
                      <a:pt x="236765" y="3903355"/>
                      <a:pt x="136187" y="3677055"/>
                    </a:cubicBezTo>
                    <a:cubicBezTo>
                      <a:pt x="119529" y="3639575"/>
                      <a:pt x="110246" y="3599234"/>
                      <a:pt x="97276" y="3560323"/>
                    </a:cubicBezTo>
                    <a:cubicBezTo>
                      <a:pt x="50628" y="3420378"/>
                      <a:pt x="107226" y="3595144"/>
                      <a:pt x="58366" y="3424136"/>
                    </a:cubicBezTo>
                    <a:cubicBezTo>
                      <a:pt x="52732" y="3404417"/>
                      <a:pt x="45395" y="3385225"/>
                      <a:pt x="38910" y="3365770"/>
                    </a:cubicBezTo>
                    <a:cubicBezTo>
                      <a:pt x="31086" y="3240577"/>
                      <a:pt x="0" y="2763967"/>
                      <a:pt x="0" y="2665379"/>
                    </a:cubicBezTo>
                    <a:cubicBezTo>
                      <a:pt x="0" y="2509601"/>
                      <a:pt x="8356" y="2353833"/>
                      <a:pt x="19455" y="2198451"/>
                    </a:cubicBezTo>
                    <a:cubicBezTo>
                      <a:pt x="21360" y="2171780"/>
                      <a:pt x="31227" y="2146241"/>
                      <a:pt x="38910" y="2120630"/>
                    </a:cubicBezTo>
                    <a:cubicBezTo>
                      <a:pt x="50696" y="2081344"/>
                      <a:pt x="64851" y="2042809"/>
                      <a:pt x="77821" y="2003898"/>
                    </a:cubicBezTo>
                    <a:lnTo>
                      <a:pt x="97276" y="1945532"/>
                    </a:lnTo>
                    <a:lnTo>
                      <a:pt x="116732" y="1887166"/>
                    </a:lnTo>
                    <a:lnTo>
                      <a:pt x="136187" y="1828800"/>
                    </a:lnTo>
                    <a:cubicBezTo>
                      <a:pt x="178364" y="1449202"/>
                      <a:pt x="169480" y="1602536"/>
                      <a:pt x="136187" y="953311"/>
                    </a:cubicBezTo>
                    <a:cubicBezTo>
                      <a:pt x="135137" y="932830"/>
                      <a:pt x="123217" y="914400"/>
                      <a:pt x="116732" y="894945"/>
                    </a:cubicBezTo>
                    <a:cubicBezTo>
                      <a:pt x="123217" y="700392"/>
                      <a:pt x="120022" y="505274"/>
                      <a:pt x="136187" y="311285"/>
                    </a:cubicBezTo>
                    <a:cubicBezTo>
                      <a:pt x="139690" y="269252"/>
                      <a:pt x="176746" y="173448"/>
                      <a:pt x="214008" y="136187"/>
                    </a:cubicBezTo>
                    <a:cubicBezTo>
                      <a:pt x="242701" y="107495"/>
                      <a:pt x="291183" y="85733"/>
                      <a:pt x="330740" y="77821"/>
                    </a:cubicBezTo>
                    <a:cubicBezTo>
                      <a:pt x="343458" y="75277"/>
                      <a:pt x="363166" y="77821"/>
                      <a:pt x="369651" y="77821"/>
                    </a:cubicBezTo>
                    <a:close/>
                  </a:path>
                </a:pathLst>
              </a:custGeom>
              <a:solidFill>
                <a:srgbClr val="FFFE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10793C7-7109-4D89-BCA6-75324D6548A2}"/>
                  </a:ext>
                </a:extLst>
              </p:cNvPr>
              <p:cNvSpPr txBox="1"/>
              <p:nvPr/>
            </p:nvSpPr>
            <p:spPr>
              <a:xfrm>
                <a:off x="1673157" y="6303523"/>
                <a:ext cx="198444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ko-KR" alt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909072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28</cp:revision>
  <dcterms:created xsi:type="dcterms:W3CDTF">2021-05-17T00:31:07Z</dcterms:created>
  <dcterms:modified xsi:type="dcterms:W3CDTF">2021-07-20T05:47:23Z</dcterms:modified>
</cp:coreProperties>
</file>