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8" r:id="rId2"/>
    <p:sldId id="259" r:id="rId3"/>
  </p:sldIdLst>
  <p:sldSz cx="6858000" cy="9906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4E4E4"/>
    <a:srgbClr val="FFFFFF"/>
    <a:srgbClr val="FBFBF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085" autoAdjust="0"/>
    <p:restoredTop sz="94660"/>
  </p:normalViewPr>
  <p:slideViewPr>
    <p:cSldViewPr snapToGrid="0">
      <p:cViewPr varScale="1">
        <p:scale>
          <a:sx n="80" d="100"/>
          <a:sy n="80" d="100"/>
        </p:scale>
        <p:origin x="3000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ko-KR" altLang="en-US"/>
              <a:t>클릭하여 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1A3E-6E69-4024-A7F4-490B6F013199}" type="datetimeFigureOut">
              <a:rPr lang="ko-KR" altLang="en-US" smtClean="0"/>
              <a:t>2021-09-27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47860D-D5D2-4A77-B154-AA8546EB3B3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92327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1A3E-6E69-4024-A7F4-490B6F013199}" type="datetimeFigureOut">
              <a:rPr lang="ko-KR" altLang="en-US" smtClean="0"/>
              <a:t>2021-09-27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47860D-D5D2-4A77-B154-AA8546EB3B3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839839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1A3E-6E69-4024-A7F4-490B6F013199}" type="datetimeFigureOut">
              <a:rPr lang="ko-KR" altLang="en-US" smtClean="0"/>
              <a:t>2021-09-27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47860D-D5D2-4A77-B154-AA8546EB3B3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0552672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1A3E-6E69-4024-A7F4-490B6F013199}" type="datetimeFigureOut">
              <a:rPr lang="ko-KR" altLang="en-US" smtClean="0"/>
              <a:t>2021-09-27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47860D-D5D2-4A77-B154-AA8546EB3B3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030970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1A3E-6E69-4024-A7F4-490B6F013199}" type="datetimeFigureOut">
              <a:rPr lang="ko-KR" altLang="en-US" smtClean="0"/>
              <a:t>2021-09-27</a:t>
            </a:fld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47860D-D5D2-4A77-B154-AA8546EB3B3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0630571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1A3E-6E69-4024-A7F4-490B6F013199}" type="datetimeFigureOut">
              <a:rPr lang="ko-KR" altLang="en-US" smtClean="0"/>
              <a:t>2021-09-27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47860D-D5D2-4A77-B154-AA8546EB3B3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309319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1A3E-6E69-4024-A7F4-490B6F013199}" type="datetimeFigureOut">
              <a:rPr lang="ko-KR" altLang="en-US" smtClean="0"/>
              <a:t>2021-09-27</a:t>
            </a:fld>
            <a:endParaRPr lang="ko-KR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47860D-D5D2-4A77-B154-AA8546EB3B3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580008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1A3E-6E69-4024-A7F4-490B6F013199}" type="datetimeFigureOut">
              <a:rPr lang="ko-KR" altLang="en-US" smtClean="0"/>
              <a:t>2021-09-27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47860D-D5D2-4A77-B154-AA8546EB3B3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497563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ko-KR" altLang="en-US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1A3E-6E69-4024-A7F4-490B6F013199}" type="datetimeFigureOut">
              <a:rPr lang="ko-KR" altLang="en-US" smtClean="0"/>
              <a:t>2021-09-27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47860D-D5D2-4A77-B154-AA8546EB3B3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127277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1A3E-6E69-4024-A7F4-490B6F013199}" type="datetimeFigureOut">
              <a:rPr lang="ko-KR" altLang="en-US" smtClean="0"/>
              <a:t>2021-09-27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47860D-D5D2-4A77-B154-AA8546EB3B3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0246419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1A3E-6E69-4024-A7F4-490B6F013199}" type="datetimeFigureOut">
              <a:rPr lang="ko-KR" altLang="en-US" smtClean="0"/>
              <a:t>2021-09-27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47860D-D5D2-4A77-B154-AA8546EB3B3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521978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031A3E-6E69-4024-A7F4-490B6F013199}" type="datetimeFigureOut">
              <a:rPr lang="ko-KR" altLang="en-US" smtClean="0"/>
              <a:t>2021-09-27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47860D-D5D2-4A77-B154-AA8546EB3B3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73177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685800" rtl="0" eaLnBrk="1" latinLnBrk="1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1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id="{3D4214A6-C88C-4B2E-8E98-F9061DE3FF1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858000" cy="990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425259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그룹 4">
            <a:extLst>
              <a:ext uri="{FF2B5EF4-FFF2-40B4-BE49-F238E27FC236}">
                <a16:creationId xmlns:a16="http://schemas.microsoft.com/office/drawing/2014/main" id="{CFE5E7AB-D80B-43B3-B38E-5CFA1EDF7FB8}"/>
              </a:ext>
            </a:extLst>
          </p:cNvPr>
          <p:cNvGrpSpPr/>
          <p:nvPr/>
        </p:nvGrpSpPr>
        <p:grpSpPr>
          <a:xfrm>
            <a:off x="0" y="0"/>
            <a:ext cx="6858000" cy="9906000"/>
            <a:chOff x="0" y="0"/>
            <a:chExt cx="6858000" cy="9906000"/>
          </a:xfrm>
        </p:grpSpPr>
        <p:pic>
          <p:nvPicPr>
            <p:cNvPr id="3" name="그림 2">
              <a:extLst>
                <a:ext uri="{FF2B5EF4-FFF2-40B4-BE49-F238E27FC236}">
                  <a16:creationId xmlns:a16="http://schemas.microsoft.com/office/drawing/2014/main" id="{3D4214A6-C88C-4B2E-8E98-F9061DE3FF1E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6858000" cy="9906000"/>
            </a:xfrm>
            <a:prstGeom prst="rect">
              <a:avLst/>
            </a:prstGeom>
          </p:spPr>
        </p:pic>
        <p:sp>
          <p:nvSpPr>
            <p:cNvPr id="4" name="사각형: 둥근 모서리 3">
              <a:extLst>
                <a:ext uri="{FF2B5EF4-FFF2-40B4-BE49-F238E27FC236}">
                  <a16:creationId xmlns:a16="http://schemas.microsoft.com/office/drawing/2014/main" id="{0D232D86-7FC7-4889-BA29-3EE00FFF1CB2}"/>
                </a:ext>
              </a:extLst>
            </p:cNvPr>
            <p:cNvSpPr/>
            <p:nvPr/>
          </p:nvSpPr>
          <p:spPr>
            <a:xfrm>
              <a:off x="974558" y="5847347"/>
              <a:ext cx="5065295" cy="601579"/>
            </a:xfrm>
            <a:prstGeom prst="roundRect">
              <a:avLst/>
            </a:prstGeom>
            <a:solidFill>
              <a:srgbClr val="E4E4E4"/>
            </a:solidFill>
            <a:ln>
              <a:solidFill>
                <a:srgbClr val="E4E4E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247770578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 테마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테마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테마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17</TotalTime>
  <Words>0</Words>
  <Application>Microsoft Office PowerPoint</Application>
  <PresentationFormat>A4 용지(210x297mm)</PresentationFormat>
  <Paragraphs>0</Paragraphs>
  <Slides>2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2</vt:i4>
      </vt:variant>
    </vt:vector>
  </HeadingPairs>
  <TitlesOfParts>
    <vt:vector size="7" baseType="lpstr">
      <vt:lpstr>맑은 고딕</vt:lpstr>
      <vt:lpstr>Arial</vt:lpstr>
      <vt:lpstr>Calibri</vt:lpstr>
      <vt:lpstr>Calibri Light</vt:lpstr>
      <vt:lpstr>Office 테마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user</dc:creator>
  <cp:lastModifiedBy>user</cp:lastModifiedBy>
  <cp:revision>11</cp:revision>
  <dcterms:created xsi:type="dcterms:W3CDTF">2021-09-26T23:24:27Z</dcterms:created>
  <dcterms:modified xsi:type="dcterms:W3CDTF">2021-09-26T23:44:58Z</dcterms:modified>
</cp:coreProperties>
</file>