
<file path=[Content_Types].xml><?xml version="1.0" encoding="utf-8"?>
<Types xmlns="http://schemas.openxmlformats.org/package/2006/content-types"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9248775" cy="13106400"/>
  <p:notesSz cx="13106400" cy="9248775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6633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44" d="100"/>
          <a:sy n="44" d="100"/>
        </p:scale>
        <p:origin x="2563" y="5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8166F1F-CE9B-4651-A6AA-CD717754106B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>
              <a:buChar char="•"/>
            </a:pPr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76116CE-C4A3-4A05-B2D7-7C2E9A889C0F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393E5F-521B-4CAD-9D3A-AE923D912DCE}" type="slidenum">
              <a:rPr lang="en-US" smtClean="0"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8166F1F-CE9B-4651-A6AA-CD717754106B}" type="datetimeFigureOut">
              <a:rPr lang="en-US" smtClean="0"/>
              <a:t>2/26/2021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7021451-1387-4CA6-816F-3879F97B5CBC}" type="slidenum">
              <a:rPr lang="en-US" smtClean="0"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�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�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�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openxmlformats.org/officeDocument/2006/relationships/image" Target="../media/image7.png"/><Relationship Id="rId13" Type="http://schemas.openxmlformats.org/officeDocument/2006/relationships/image" Target="../media/image12.png"/><Relationship Id="rId18" Type="http://schemas.openxmlformats.org/officeDocument/2006/relationships/image" Target="../media/image17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12" Type="http://schemas.openxmlformats.org/officeDocument/2006/relationships/image" Target="../media/image11.png"/><Relationship Id="rId17" Type="http://schemas.openxmlformats.org/officeDocument/2006/relationships/image" Target="../media/image16.png"/><Relationship Id="rId2" Type="http://schemas.openxmlformats.org/officeDocument/2006/relationships/image" Target="../media/image1.png"/><Relationship Id="rId16" Type="http://schemas.openxmlformats.org/officeDocument/2006/relationships/image" Target="../media/image15.png"/><Relationship Id="rId20" Type="http://schemas.openxmlformats.org/officeDocument/2006/relationships/image" Target="../media/image19.pn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png"/><Relationship Id="rId11" Type="http://schemas.openxmlformats.org/officeDocument/2006/relationships/image" Target="../media/image10.png"/><Relationship Id="rId5" Type="http://schemas.openxmlformats.org/officeDocument/2006/relationships/image" Target="../media/image4.png"/><Relationship Id="rId15" Type="http://schemas.openxmlformats.org/officeDocument/2006/relationships/image" Target="../media/image14.png"/><Relationship Id="rId10" Type="http://schemas.openxmlformats.org/officeDocument/2006/relationships/image" Target="../media/image9.png"/><Relationship Id="rId19" Type="http://schemas.openxmlformats.org/officeDocument/2006/relationships/image" Target="../media/image18.png"/><Relationship Id="rId4" Type="http://schemas.openxmlformats.org/officeDocument/2006/relationships/image" Target="../media/image3.png"/><Relationship Id="rId9" Type="http://schemas.openxmlformats.org/officeDocument/2006/relationships/image" Target="../media/image8.png"/><Relationship Id="rId14" Type="http://schemas.openxmlformats.org/officeDocument/2006/relationships/image" Target="../media/image13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FCEFDD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01" name="그룹 1001"/>
          <p:cNvGrpSpPr/>
          <p:nvPr/>
        </p:nvGrpSpPr>
        <p:grpSpPr>
          <a:xfrm>
            <a:off x="5324387" y="823216"/>
            <a:ext cx="2937235" cy="2605109"/>
            <a:chOff x="5324387" y="823216"/>
            <a:chExt cx="2937235" cy="2605109"/>
          </a:xfrm>
        </p:grpSpPr>
        <p:pic>
          <p:nvPicPr>
            <p:cNvPr id="3" name="Object 2"/>
            <p:cNvPicPr>
              <a:picLocks noChangeAspect="1"/>
            </p:cNvPicPr>
            <p:nvPr/>
          </p:nvPicPr>
          <p:blipFill>
            <a:blip r:embed="rId2" cstate="print"/>
            <a:stretch>
              <a:fillRect/>
            </a:stretch>
          </p:blipFill>
          <p:spPr>
            <a:xfrm>
              <a:off x="5324387" y="823216"/>
              <a:ext cx="2937235" cy="2605109"/>
            </a:xfrm>
            <a:prstGeom prst="rect">
              <a:avLst/>
            </a:prstGeom>
          </p:spPr>
        </p:pic>
      </p:grpSp>
      <p:grpSp>
        <p:nvGrpSpPr>
          <p:cNvPr id="1002" name="그룹 1002"/>
          <p:cNvGrpSpPr/>
          <p:nvPr/>
        </p:nvGrpSpPr>
        <p:grpSpPr>
          <a:xfrm>
            <a:off x="-1692880" y="10965882"/>
            <a:ext cx="4122985" cy="2608419"/>
            <a:chOff x="-1691001" y="11102182"/>
            <a:chExt cx="4122985" cy="2608419"/>
          </a:xfrm>
        </p:grpSpPr>
        <p:pic>
          <p:nvPicPr>
            <p:cNvPr id="6" name="Object 5"/>
            <p:cNvPicPr>
              <a:picLocks noChangeAspect="1"/>
            </p:cNvPicPr>
            <p:nvPr/>
          </p:nvPicPr>
          <p:blipFill>
            <a:blip r:embed="rId3" cstate="print"/>
            <a:stretch>
              <a:fillRect/>
            </a:stretch>
          </p:blipFill>
          <p:spPr>
            <a:xfrm>
              <a:off x="-1691001" y="11102182"/>
              <a:ext cx="4122985" cy="2608419"/>
            </a:xfrm>
            <a:prstGeom prst="rect">
              <a:avLst/>
            </a:prstGeom>
          </p:spPr>
        </p:pic>
      </p:grpSp>
      <p:pic>
        <p:nvPicPr>
          <p:cNvPr id="8" name="Object 7"/>
          <p:cNvPicPr>
            <a:picLocks noChangeAspect="1"/>
          </p:cNvPicPr>
          <p:nvPr/>
        </p:nvPicPr>
        <p:blipFill>
          <a:blip r:embed="rId4" cstate="print"/>
          <a:stretch>
            <a:fillRect/>
          </a:stretch>
        </p:blipFill>
        <p:spPr>
          <a:xfrm>
            <a:off x="-287371" y="-772614"/>
            <a:ext cx="7670856" cy="4200939"/>
          </a:xfrm>
          <a:prstGeom prst="rect">
            <a:avLst/>
          </a:prstGeom>
        </p:spPr>
      </p:pic>
      <p:grpSp>
        <p:nvGrpSpPr>
          <p:cNvPr id="1003" name="그룹 1003"/>
          <p:cNvGrpSpPr/>
          <p:nvPr/>
        </p:nvGrpSpPr>
        <p:grpSpPr>
          <a:xfrm>
            <a:off x="6859462" y="29705"/>
            <a:ext cx="2300985" cy="3428326"/>
            <a:chOff x="6590602" y="0"/>
            <a:chExt cx="2555653" cy="3730302"/>
          </a:xfrm>
        </p:grpSpPr>
        <p:pic>
          <p:nvPicPr>
            <p:cNvPr id="13" name="Object 12"/>
            <p:cNvPicPr>
              <a:picLocks noChangeAspect="1"/>
            </p:cNvPicPr>
            <p:nvPr/>
          </p:nvPicPr>
          <p:blipFill>
            <a:blip r:embed="rId5" cstate="print"/>
            <a:stretch>
              <a:fillRect/>
            </a:stretch>
          </p:blipFill>
          <p:spPr>
            <a:xfrm>
              <a:off x="6590602" y="0"/>
              <a:ext cx="2555653" cy="3730302"/>
            </a:xfrm>
            <a:prstGeom prst="rect">
              <a:avLst/>
            </a:prstGeom>
          </p:spPr>
        </p:pic>
      </p:grpSp>
      <p:grpSp>
        <p:nvGrpSpPr>
          <p:cNvPr id="1004" name="그룹 1004"/>
          <p:cNvGrpSpPr/>
          <p:nvPr/>
        </p:nvGrpSpPr>
        <p:grpSpPr>
          <a:xfrm rot="20209412">
            <a:off x="54545" y="3549522"/>
            <a:ext cx="546990" cy="575387"/>
            <a:chOff x="370491" y="4322598"/>
            <a:chExt cx="546990" cy="575387"/>
          </a:xfrm>
        </p:grpSpPr>
        <p:pic>
          <p:nvPicPr>
            <p:cNvPr id="16" name="Object 15"/>
            <p:cNvPicPr>
              <a:picLocks noChangeAspect="1"/>
            </p:cNvPicPr>
            <p:nvPr/>
          </p:nvPicPr>
          <p:blipFill>
            <a:blip r:embed="rId6" cstate="print"/>
            <a:stretch>
              <a:fillRect/>
            </a:stretch>
          </p:blipFill>
          <p:spPr>
            <a:xfrm>
              <a:off x="370491" y="4322598"/>
              <a:ext cx="546990" cy="575387"/>
            </a:xfrm>
            <a:prstGeom prst="rect">
              <a:avLst/>
            </a:prstGeom>
          </p:spPr>
        </p:pic>
      </p:grpSp>
      <p:pic>
        <p:nvPicPr>
          <p:cNvPr id="17" name="Object 4"/>
          <p:cNvPicPr>
            <a:picLocks noChangeAspect="1"/>
          </p:cNvPicPr>
          <p:nvPr/>
        </p:nvPicPr>
        <p:blipFill>
          <a:blip r:embed="rId7" cstate="print"/>
          <a:stretch>
            <a:fillRect/>
          </a:stretch>
        </p:blipFill>
        <p:spPr>
          <a:xfrm>
            <a:off x="878191" y="10090567"/>
            <a:ext cx="3771606" cy="1202142"/>
          </a:xfrm>
          <a:prstGeom prst="rect">
            <a:avLst/>
          </a:prstGeom>
        </p:spPr>
      </p:pic>
      <p:grpSp>
        <p:nvGrpSpPr>
          <p:cNvPr id="21" name="그룹 1002"/>
          <p:cNvGrpSpPr/>
          <p:nvPr/>
        </p:nvGrpSpPr>
        <p:grpSpPr>
          <a:xfrm>
            <a:off x="4611693" y="4071909"/>
            <a:ext cx="117385" cy="6045780"/>
            <a:chOff x="4623810" y="2859800"/>
            <a:chExt cx="234771" cy="4810432"/>
          </a:xfrm>
        </p:grpSpPr>
        <p:pic>
          <p:nvPicPr>
            <p:cNvPr id="22" name="Object 10"/>
            <p:cNvPicPr>
              <a:picLocks noChangeAspect="1"/>
            </p:cNvPicPr>
            <p:nvPr/>
          </p:nvPicPr>
          <p:blipFill>
            <a:blip r:embed="rId8" cstate="print"/>
            <a:stretch>
              <a:fillRect/>
            </a:stretch>
          </p:blipFill>
          <p:spPr>
            <a:xfrm>
              <a:off x="4623810" y="2859800"/>
              <a:ext cx="234771" cy="4810432"/>
            </a:xfrm>
            <a:prstGeom prst="rect">
              <a:avLst/>
            </a:prstGeom>
          </p:spPr>
        </p:pic>
      </p:grpSp>
      <p:grpSp>
        <p:nvGrpSpPr>
          <p:cNvPr id="28" name="그룹 27"/>
          <p:cNvGrpSpPr/>
          <p:nvPr/>
        </p:nvGrpSpPr>
        <p:grpSpPr>
          <a:xfrm>
            <a:off x="5204313" y="6233985"/>
            <a:ext cx="3649800" cy="3332125"/>
            <a:chOff x="9340390" y="6102351"/>
            <a:chExt cx="3998900" cy="3332125"/>
          </a:xfrm>
        </p:grpSpPr>
        <p:sp>
          <p:nvSpPr>
            <p:cNvPr id="24" name="직사각형 23"/>
            <p:cNvSpPr/>
            <p:nvPr/>
          </p:nvSpPr>
          <p:spPr>
            <a:xfrm>
              <a:off x="9398991" y="6102351"/>
              <a:ext cx="3881698" cy="3213877"/>
            </a:xfrm>
            <a:prstGeom prst="rect">
              <a:avLst/>
            </a:prstGeom>
            <a:solidFill>
              <a:schemeClr val="bg1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ko-KR" altLang="en-US"/>
            </a:p>
          </p:txBody>
        </p:sp>
        <p:pic>
          <p:nvPicPr>
            <p:cNvPr id="25" name="Object 14"/>
            <p:cNvPicPr>
              <a:picLocks noChangeAspect="1"/>
            </p:cNvPicPr>
            <p:nvPr/>
          </p:nvPicPr>
          <p:blipFill>
            <a:blip r:embed="rId9" cstate="print"/>
            <a:stretch>
              <a:fillRect/>
            </a:stretch>
          </p:blipFill>
          <p:spPr>
            <a:xfrm>
              <a:off x="9842295" y="6173624"/>
              <a:ext cx="2995090" cy="930216"/>
            </a:xfrm>
            <a:prstGeom prst="rect">
              <a:avLst/>
            </a:prstGeom>
          </p:spPr>
        </p:pic>
        <p:pic>
          <p:nvPicPr>
            <p:cNvPr id="26" name="Object 24"/>
            <p:cNvPicPr>
              <a:picLocks noChangeAspect="1"/>
            </p:cNvPicPr>
            <p:nvPr/>
          </p:nvPicPr>
          <p:blipFill>
            <a:blip r:embed="rId10" cstate="print"/>
            <a:stretch>
              <a:fillRect/>
            </a:stretch>
          </p:blipFill>
          <p:spPr>
            <a:xfrm>
              <a:off x="9340390" y="6968848"/>
              <a:ext cx="3998900" cy="1270969"/>
            </a:xfrm>
            <a:prstGeom prst="rect">
              <a:avLst/>
            </a:prstGeom>
          </p:spPr>
        </p:pic>
        <p:pic>
          <p:nvPicPr>
            <p:cNvPr id="27" name="Object 25"/>
            <p:cNvPicPr>
              <a:picLocks noChangeAspect="1"/>
            </p:cNvPicPr>
            <p:nvPr/>
          </p:nvPicPr>
          <p:blipFill>
            <a:blip r:embed="rId11" cstate="print"/>
            <a:stretch>
              <a:fillRect/>
            </a:stretch>
          </p:blipFill>
          <p:spPr>
            <a:xfrm>
              <a:off x="9663946" y="8162902"/>
              <a:ext cx="3380524" cy="1271574"/>
            </a:xfrm>
            <a:prstGeom prst="rect">
              <a:avLst/>
            </a:prstGeom>
          </p:spPr>
        </p:pic>
      </p:grpSp>
      <p:pic>
        <p:nvPicPr>
          <p:cNvPr id="30" name="Object 13"/>
          <p:cNvPicPr>
            <a:picLocks noChangeAspect="1"/>
          </p:cNvPicPr>
          <p:nvPr/>
        </p:nvPicPr>
        <p:blipFill>
          <a:blip r:embed="rId12" cstate="print"/>
          <a:stretch>
            <a:fillRect/>
          </a:stretch>
        </p:blipFill>
        <p:spPr>
          <a:xfrm>
            <a:off x="309528" y="3776853"/>
            <a:ext cx="4138441" cy="778231"/>
          </a:xfrm>
          <a:prstGeom prst="rect">
            <a:avLst/>
          </a:prstGeom>
        </p:spPr>
      </p:pic>
      <p:pic>
        <p:nvPicPr>
          <p:cNvPr id="31" name="Object 14"/>
          <p:cNvPicPr>
            <a:picLocks noChangeAspect="1"/>
          </p:cNvPicPr>
          <p:nvPr/>
        </p:nvPicPr>
        <p:blipFill>
          <a:blip r:embed="rId13" cstate="print"/>
          <a:stretch>
            <a:fillRect/>
          </a:stretch>
        </p:blipFill>
        <p:spPr>
          <a:xfrm>
            <a:off x="34113" y="4332018"/>
            <a:ext cx="2706976" cy="1069823"/>
          </a:xfrm>
          <a:prstGeom prst="rect">
            <a:avLst/>
          </a:prstGeom>
        </p:spPr>
      </p:pic>
      <p:pic>
        <p:nvPicPr>
          <p:cNvPr id="32" name="Object 15"/>
          <p:cNvPicPr>
            <a:picLocks noChangeAspect="1"/>
          </p:cNvPicPr>
          <p:nvPr/>
        </p:nvPicPr>
        <p:blipFill>
          <a:blip r:embed="rId14" cstate="print"/>
          <a:stretch>
            <a:fillRect/>
          </a:stretch>
        </p:blipFill>
        <p:spPr>
          <a:xfrm>
            <a:off x="0" y="4740998"/>
            <a:ext cx="4141634" cy="684772"/>
          </a:xfrm>
          <a:prstGeom prst="rect">
            <a:avLst/>
          </a:prstGeom>
        </p:spPr>
      </p:pic>
      <p:pic>
        <p:nvPicPr>
          <p:cNvPr id="33" name="Object 16"/>
          <p:cNvPicPr>
            <a:picLocks noChangeAspect="1"/>
          </p:cNvPicPr>
          <p:nvPr/>
        </p:nvPicPr>
        <p:blipFill>
          <a:blip r:embed="rId15" cstate="print"/>
          <a:stretch>
            <a:fillRect/>
          </a:stretch>
        </p:blipFill>
        <p:spPr>
          <a:xfrm>
            <a:off x="163993" y="5169321"/>
            <a:ext cx="3879571" cy="1064664"/>
          </a:xfrm>
          <a:prstGeom prst="rect">
            <a:avLst/>
          </a:prstGeom>
        </p:spPr>
      </p:pic>
      <p:pic>
        <p:nvPicPr>
          <p:cNvPr id="34" name="Object 17"/>
          <p:cNvPicPr>
            <a:picLocks noChangeAspect="1"/>
          </p:cNvPicPr>
          <p:nvPr/>
        </p:nvPicPr>
        <p:blipFill>
          <a:blip r:embed="rId16" cstate="print"/>
          <a:stretch>
            <a:fillRect/>
          </a:stretch>
        </p:blipFill>
        <p:spPr>
          <a:xfrm>
            <a:off x="-45858" y="5631939"/>
            <a:ext cx="1821531" cy="671942"/>
          </a:xfrm>
          <a:prstGeom prst="rect">
            <a:avLst/>
          </a:prstGeom>
        </p:spPr>
      </p:pic>
      <p:pic>
        <p:nvPicPr>
          <p:cNvPr id="35" name="Object 18"/>
          <p:cNvPicPr>
            <a:picLocks noChangeAspect="1"/>
          </p:cNvPicPr>
          <p:nvPr/>
        </p:nvPicPr>
        <p:blipFill>
          <a:blip r:embed="rId17" cstate="print"/>
          <a:stretch>
            <a:fillRect/>
          </a:stretch>
        </p:blipFill>
        <p:spPr>
          <a:xfrm>
            <a:off x="1686292" y="5631939"/>
            <a:ext cx="2074562" cy="1078119"/>
          </a:xfrm>
          <a:prstGeom prst="rect">
            <a:avLst/>
          </a:prstGeom>
        </p:spPr>
      </p:pic>
      <p:pic>
        <p:nvPicPr>
          <p:cNvPr id="36" name="Object 19"/>
          <p:cNvPicPr>
            <a:picLocks noChangeAspect="1"/>
          </p:cNvPicPr>
          <p:nvPr/>
        </p:nvPicPr>
        <p:blipFill>
          <a:blip r:embed="rId18" cstate="print"/>
          <a:stretch>
            <a:fillRect/>
          </a:stretch>
        </p:blipFill>
        <p:spPr>
          <a:xfrm>
            <a:off x="250731" y="6071497"/>
            <a:ext cx="1558210" cy="1023302"/>
          </a:xfrm>
          <a:prstGeom prst="rect">
            <a:avLst/>
          </a:prstGeom>
        </p:spPr>
      </p:pic>
      <p:grpSp>
        <p:nvGrpSpPr>
          <p:cNvPr id="37" name="그룹 1008"/>
          <p:cNvGrpSpPr/>
          <p:nvPr/>
        </p:nvGrpSpPr>
        <p:grpSpPr>
          <a:xfrm>
            <a:off x="121162" y="10952506"/>
            <a:ext cx="9005746" cy="1858886"/>
            <a:chOff x="450887" y="7985057"/>
            <a:chExt cx="4106380" cy="1037674"/>
          </a:xfrm>
        </p:grpSpPr>
        <p:pic>
          <p:nvPicPr>
            <p:cNvPr id="38" name="Object 23"/>
            <p:cNvPicPr>
              <a:picLocks noChangeAspect="1"/>
            </p:cNvPicPr>
            <p:nvPr/>
          </p:nvPicPr>
          <p:blipFill>
            <a:blip r:embed="rId19" cstate="print"/>
            <a:stretch>
              <a:fillRect/>
            </a:stretch>
          </p:blipFill>
          <p:spPr>
            <a:xfrm>
              <a:off x="450887" y="7985057"/>
              <a:ext cx="4106380" cy="1037674"/>
            </a:xfrm>
            <a:prstGeom prst="rect">
              <a:avLst/>
            </a:prstGeom>
          </p:spPr>
        </p:pic>
      </p:grpSp>
      <p:sp>
        <p:nvSpPr>
          <p:cNvPr id="2" name="TextBox 1"/>
          <p:cNvSpPr txBox="1"/>
          <p:nvPr/>
        </p:nvSpPr>
        <p:spPr>
          <a:xfrm>
            <a:off x="-97590" y="11016021"/>
            <a:ext cx="953595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3200" dirty="0" smtClean="0">
                <a:latin typeface="HY궁서B" panose="02030600000101010101" pitchFamily="18" charset="-127"/>
                <a:ea typeface="HY궁서B" panose="02030600000101010101" pitchFamily="18" charset="-127"/>
              </a:rPr>
              <a:t>          </a:t>
            </a:r>
            <a:r>
              <a:rPr lang="ko-KR" altLang="en-US" sz="3600" dirty="0" smtClean="0">
                <a:solidFill>
                  <a:srgbClr val="663300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충무김밥</a:t>
            </a:r>
            <a:r>
              <a:rPr lang="en-US" altLang="ko-KR" sz="3600" dirty="0" smtClean="0">
                <a:solidFill>
                  <a:srgbClr val="663300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/</a:t>
            </a:r>
            <a:r>
              <a:rPr lang="ko-KR" altLang="en-US" sz="3600" dirty="0" smtClean="0">
                <a:solidFill>
                  <a:srgbClr val="663300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오징어무침     </a:t>
            </a:r>
            <a:r>
              <a:rPr lang="ko-KR" altLang="en-US" sz="3600" dirty="0" err="1" smtClean="0">
                <a:solidFill>
                  <a:srgbClr val="663300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시락국</a:t>
            </a:r>
            <a:r>
              <a:rPr lang="ko-KR" altLang="en-US" sz="3600" dirty="0" smtClean="0">
                <a:solidFill>
                  <a:srgbClr val="663300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      </a:t>
            </a:r>
            <a:endParaRPr lang="en-US" altLang="ko-KR" sz="3600" dirty="0" smtClean="0">
              <a:solidFill>
                <a:srgbClr val="663300"/>
              </a:solidFill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r>
              <a:rPr lang="en-US" altLang="ko-KR" sz="3600" dirty="0">
                <a:solidFill>
                  <a:srgbClr val="663300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 </a:t>
            </a:r>
            <a:r>
              <a:rPr lang="en-US" altLang="ko-KR" sz="3600" dirty="0" smtClean="0">
                <a:solidFill>
                  <a:srgbClr val="663300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      </a:t>
            </a:r>
            <a:r>
              <a:rPr lang="ko-KR" altLang="en-US" sz="3600" dirty="0" smtClean="0">
                <a:solidFill>
                  <a:srgbClr val="663300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수제떡갈비</a:t>
            </a:r>
            <a:r>
              <a:rPr lang="en-US" altLang="ko-KR" sz="3600" dirty="0" smtClean="0">
                <a:solidFill>
                  <a:srgbClr val="663300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/</a:t>
            </a:r>
            <a:r>
              <a:rPr lang="ko-KR" altLang="en-US" sz="3600" dirty="0" smtClean="0">
                <a:solidFill>
                  <a:srgbClr val="663300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양파초절임   </a:t>
            </a:r>
            <a:r>
              <a:rPr lang="ko-KR" altLang="en-US" sz="3600" dirty="0" err="1" smtClean="0">
                <a:solidFill>
                  <a:srgbClr val="663300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꽈배기꿀빵</a:t>
            </a:r>
            <a:r>
              <a:rPr lang="ko-KR" altLang="en-US" sz="3600" dirty="0" smtClean="0">
                <a:solidFill>
                  <a:srgbClr val="663300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 </a:t>
            </a:r>
            <a:endParaRPr lang="en-US" altLang="ko-KR" sz="3600" dirty="0" smtClean="0">
              <a:solidFill>
                <a:srgbClr val="663300"/>
              </a:solidFill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r>
              <a:rPr lang="en-US" altLang="ko-KR" sz="3600" dirty="0">
                <a:solidFill>
                  <a:srgbClr val="663300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 </a:t>
            </a:r>
            <a:r>
              <a:rPr lang="en-US" altLang="ko-KR" sz="3600" dirty="0" smtClean="0">
                <a:solidFill>
                  <a:srgbClr val="663300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              </a:t>
            </a:r>
            <a:r>
              <a:rPr lang="ko-KR" altLang="en-US" sz="3600" dirty="0" smtClean="0">
                <a:solidFill>
                  <a:srgbClr val="663300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세발나물</a:t>
            </a:r>
            <a:r>
              <a:rPr lang="en-US" altLang="ko-KR" sz="3600" dirty="0">
                <a:solidFill>
                  <a:srgbClr val="663300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(</a:t>
            </a:r>
            <a:r>
              <a:rPr lang="ko-KR" altLang="en-US" sz="3600" dirty="0">
                <a:solidFill>
                  <a:srgbClr val="663300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자율</a:t>
            </a:r>
            <a:r>
              <a:rPr lang="en-US" altLang="ko-KR" sz="3600" dirty="0" smtClean="0">
                <a:solidFill>
                  <a:srgbClr val="663300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)</a:t>
            </a:r>
            <a:r>
              <a:rPr lang="ko-KR" altLang="en-US" sz="3600" dirty="0">
                <a:solidFill>
                  <a:srgbClr val="663300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 </a:t>
            </a:r>
            <a:r>
              <a:rPr lang="ko-KR" altLang="en-US" sz="3600" dirty="0" smtClean="0">
                <a:solidFill>
                  <a:srgbClr val="663300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     </a:t>
            </a:r>
            <a:r>
              <a:rPr lang="ko-KR" altLang="en-US" sz="3600" dirty="0" err="1" smtClean="0">
                <a:solidFill>
                  <a:srgbClr val="663300"/>
                </a:solidFill>
                <a:latin typeface="HY궁서B" panose="02030600000101010101" pitchFamily="18" charset="-127"/>
                <a:ea typeface="HY궁서B" panose="02030600000101010101" pitchFamily="18" charset="-127"/>
              </a:rPr>
              <a:t>석박지</a:t>
            </a:r>
            <a:endParaRPr lang="en-US" altLang="ko-KR" sz="3600" dirty="0">
              <a:solidFill>
                <a:srgbClr val="663300"/>
              </a:solidFill>
              <a:latin typeface="HY궁서B" panose="02030600000101010101" pitchFamily="18" charset="-127"/>
              <a:ea typeface="HY궁서B" panose="02030600000101010101" pitchFamily="18" charset="-127"/>
            </a:endParaRPr>
          </a:p>
          <a:p>
            <a:endParaRPr lang="en-US" altLang="ko-KR" sz="3600" dirty="0" smtClean="0">
              <a:solidFill>
                <a:srgbClr val="663300"/>
              </a:solidFill>
              <a:latin typeface="HY궁서B" panose="02030600000101010101" pitchFamily="18" charset="-127"/>
              <a:ea typeface="HY궁서B" panose="02030600000101010101" pitchFamily="18" charset="-127"/>
            </a:endParaRPr>
          </a:p>
        </p:txBody>
      </p:sp>
      <p:pic>
        <p:nvPicPr>
          <p:cNvPr id="39" name="Object 14"/>
          <p:cNvPicPr>
            <a:picLocks noChangeAspect="1"/>
          </p:cNvPicPr>
          <p:nvPr/>
        </p:nvPicPr>
        <p:blipFill>
          <a:blip r:embed="rId20" cstate="print"/>
          <a:stretch>
            <a:fillRect/>
          </a:stretch>
        </p:blipFill>
        <p:spPr>
          <a:xfrm>
            <a:off x="878191" y="908444"/>
            <a:ext cx="5785297" cy="4530241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4919610" y="3683524"/>
            <a:ext cx="4656024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 많은 업적 중 큰 승리를 거둔 </a:t>
            </a:r>
            <a:r>
              <a:rPr lang="ko-KR" altLang="en-US" sz="2700" dirty="0" err="1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옥포대첩</a:t>
            </a:r>
            <a:r>
              <a:rPr lang="ko-KR" altLang="en-US" sz="2400" dirty="0" err="1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과</a:t>
            </a:r>
            <a:r>
              <a:rPr lang="ko-KR" altLang="en-US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2700" dirty="0" smtClean="0">
                <a:solidFill>
                  <a:schemeClr val="accent6">
                    <a:lumMod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한산도대첩</a:t>
            </a:r>
            <a:r>
              <a:rPr lang="ko-KR" altLang="en-US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이 일어난 곳이 바로 거제와 통영인데요</a:t>
            </a:r>
            <a:r>
              <a:rPr lang="en-US" altLang="ko-KR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!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100945" y="6710058"/>
            <a:ext cx="4724400" cy="16927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굴림체"/>
                <a:ea typeface="굴림체"/>
              </a:rPr>
              <a:t> </a:t>
            </a:r>
            <a:r>
              <a:rPr lang="ko-KR" altLang="en-US" sz="32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충무공 이순신 장군</a:t>
            </a:r>
            <a:r>
              <a:rPr lang="ko-KR" altLang="en-US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은 </a:t>
            </a:r>
            <a:endParaRPr lang="en-US" altLang="ko-KR" sz="2400" dirty="0" smtClean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ko-KR" altLang="en-US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삼도수군통제사로 전투마다 승리를 거두어 왜군을 물리치는데 큰 공을 세운 인물로서</a:t>
            </a:r>
            <a:r>
              <a:rPr lang="en-US" altLang="ko-KR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,</a:t>
            </a:r>
            <a:endParaRPr lang="ko-KR" altLang="en-US" sz="2400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-25485" y="8459437"/>
            <a:ext cx="454541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800" dirty="0">
                <a:latin typeface="굴림체"/>
                <a:ea typeface="굴림체"/>
              </a:rPr>
              <a:t> </a:t>
            </a:r>
            <a:r>
              <a:rPr lang="ko-KR" altLang="en-US" sz="2800" dirty="0" smtClean="0">
                <a:latin typeface="굴림체"/>
                <a:ea typeface="굴림체"/>
              </a:rPr>
              <a:t> </a:t>
            </a:r>
            <a:r>
              <a:rPr lang="ko-KR" altLang="en-US" sz="3200" b="1" dirty="0" smtClean="0">
                <a:solidFill>
                  <a:srgbClr val="C0000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업적</a:t>
            </a:r>
            <a:r>
              <a:rPr lang="ko-KR" altLang="en-US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으로는 </a:t>
            </a:r>
            <a:endParaRPr lang="en-US" altLang="ko-KR" sz="2400" dirty="0" smtClean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en-US" altLang="ko-KR" sz="24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한산도대첩</a:t>
            </a:r>
            <a:r>
              <a:rPr lang="en-US" altLang="ko-KR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400" dirty="0" err="1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명량대첩</a:t>
            </a:r>
            <a:r>
              <a:rPr lang="en-US" altLang="ko-KR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400" dirty="0" err="1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노량대첩</a:t>
            </a:r>
            <a:r>
              <a:rPr lang="ko-KR" altLang="en-US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endParaRPr lang="en-US" altLang="ko-KR" sz="2400" dirty="0" smtClean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en-US" altLang="ko-KR" sz="24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</a:t>
            </a:r>
            <a:r>
              <a:rPr lang="ko-KR" altLang="en-US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등이 있습니다</a:t>
            </a:r>
            <a:r>
              <a:rPr lang="en-US" altLang="ko-KR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  <a:endParaRPr lang="ko-KR" altLang="en-US" sz="2400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825345" y="4926061"/>
            <a:ext cx="5016608" cy="124649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 특히 </a:t>
            </a:r>
            <a:r>
              <a:rPr lang="ko-KR" altLang="en-US" sz="2700" dirty="0" smtClean="0">
                <a:solidFill>
                  <a:srgbClr val="0070C0"/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통영</a:t>
            </a:r>
            <a:r>
              <a:rPr lang="ko-KR" altLang="en-US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에는</a:t>
            </a:r>
            <a:endParaRPr lang="en-US" altLang="ko-KR" sz="2400" dirty="0" smtClean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  <a:p>
            <a:r>
              <a:rPr lang="ko-KR" altLang="en-US" sz="2400" dirty="0" smtClean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충렬사</a:t>
            </a:r>
            <a:r>
              <a:rPr lang="en-US" altLang="ko-KR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400" dirty="0" err="1">
                <a:solidFill>
                  <a:schemeClr val="tx1">
                    <a:lumMod val="50000"/>
                    <a:lumOff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이순신공원</a:t>
            </a:r>
            <a:r>
              <a:rPr lang="en-US" altLang="ko-KR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, </a:t>
            </a:r>
            <a:r>
              <a:rPr lang="ko-KR" altLang="en-US" sz="2400" dirty="0">
                <a:solidFill>
                  <a:schemeClr val="tx1">
                    <a:lumMod val="50000"/>
                    <a:lumOff val="50000"/>
                  </a:schemeClr>
                </a:solidFill>
                <a:latin typeface="휴먼모음T" panose="02030504000101010101" pitchFamily="18" charset="-127"/>
                <a:ea typeface="휴먼모음T" panose="02030504000101010101" pitchFamily="18" charset="-127"/>
              </a:rPr>
              <a:t>한산대첩 광장</a:t>
            </a:r>
            <a:r>
              <a:rPr lang="ko-KR" altLang="en-US" sz="24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 등이 있습니다</a:t>
            </a:r>
            <a:r>
              <a:rPr lang="en-US" altLang="ko-KR" sz="24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.</a:t>
            </a:r>
            <a:endParaRPr lang="en-US" altLang="ko-KR" sz="2400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4858359" y="9566110"/>
            <a:ext cx="420729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sz="2100" dirty="0">
                <a:latin typeface="휴먼모음T" panose="02030504000101010101" pitchFamily="18" charset="-127"/>
                <a:ea typeface="휴먼모음T" panose="02030504000101010101" pitchFamily="18" charset="-127"/>
              </a:rPr>
              <a:t>그래서 오늘은 대표적인 </a:t>
            </a:r>
            <a:r>
              <a:rPr lang="ko-KR" altLang="en-US" sz="21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통영음식을 급식으로 제공합니다</a:t>
            </a:r>
            <a:r>
              <a:rPr lang="en-US" altLang="ko-KR" sz="2100" dirty="0" smtClean="0">
                <a:latin typeface="휴먼모음T" panose="02030504000101010101" pitchFamily="18" charset="-127"/>
                <a:ea typeface="휴먼모음T" panose="02030504000101010101" pitchFamily="18" charset="-127"/>
              </a:rPr>
              <a:t>~</a:t>
            </a:r>
            <a:endParaRPr lang="ko-KR" altLang="en-US" sz="2100" dirty="0">
              <a:latin typeface="휴먼모음T" panose="02030504000101010101" pitchFamily="18" charset="-127"/>
              <a:ea typeface="휴먼모음T" panose="02030504000101010101" pitchFamily="18" charset="-127"/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4611693" y="12737068"/>
            <a:ext cx="51054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출처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: </a:t>
            </a:r>
            <a:r>
              <a:rPr lang="ko-KR" altLang="en-US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미리캔버스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</a:t>
            </a:r>
            <a:r>
              <a:rPr lang="ko-KR" altLang="en-US" dirty="0" err="1" smtClean="0">
                <a:latin typeface="굴림" panose="020B0600000101010101" pitchFamily="50" charset="-127"/>
                <a:ea typeface="굴림" panose="020B0600000101010101" pitchFamily="50" charset="-127"/>
              </a:rPr>
              <a:t>네이버</a:t>
            </a:r>
            <a:r>
              <a:rPr lang="en-US" altLang="ko-KR" dirty="0" smtClean="0">
                <a:latin typeface="굴림" panose="020B0600000101010101" pitchFamily="50" charset="-127"/>
                <a:ea typeface="굴림" panose="020B0600000101010101" pitchFamily="50" charset="-127"/>
              </a:rPr>
              <a:t>, UTOUR</a:t>
            </a:r>
            <a:r>
              <a:rPr lang="ko-KR" altLang="en-US" dirty="0" smtClean="0">
                <a:latin typeface="굴림" panose="020B0600000101010101" pitchFamily="50" charset="-127"/>
                <a:ea typeface="굴림" panose="020B0600000101010101" pitchFamily="50" charset="-127"/>
              </a:rPr>
              <a:t>통영관광</a:t>
            </a:r>
            <a:endParaRPr lang="ko-KR" altLang="en-US" dirty="0">
              <a:latin typeface="굴림" panose="020B0600000101010101" pitchFamily="50" charset="-127"/>
              <a:ea typeface="굴림" panose="020B0600000101010101" pitchFamily="50" charset="-127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????"/>
        <a:font script="Hang" typeface="?? ??"/>
        <a:font script="Hans" typeface="??"/>
        <a:font script="Hant" typeface="????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85</Words>
  <Application>Microsoft Office PowerPoint</Application>
  <PresentationFormat>사용자 지정</PresentationFormat>
  <Paragraphs>13</Paragraphs>
  <Slides>1</Slides>
  <Notes>0</Notes>
  <HiddenSlides>0</HiddenSlides>
  <MMClips>0</MMClips>
  <ScaleCrop>false</ScaleCrop>
  <HeadingPairs>
    <vt:vector size="6" baseType="variant">
      <vt:variant>
        <vt:lpstr>사용한 글꼴</vt:lpstr>
      </vt:variant>
      <vt:variant>
        <vt:i4>7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HeadingPairs>
  <TitlesOfParts>
    <vt:vector size="9" baseType="lpstr">
      <vt:lpstr>?? ??</vt:lpstr>
      <vt:lpstr>HY궁서B</vt:lpstr>
      <vt:lpstr>굴림</vt:lpstr>
      <vt:lpstr>굴림체</vt:lpstr>
      <vt:lpstr>휴먼모음T</vt:lpstr>
      <vt:lpstr>Arial</vt:lpstr>
      <vt:lpstr>Calibri</vt:lpstr>
      <vt:lpstr>Office Theme</vt:lpstr>
      <vt:lpstr>PowerPoint 프레젠테이션</vt:lpstr>
    </vt:vector>
  </TitlesOfParts>
  <Company>officegen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officegen</dc:creator>
  <cp:lastModifiedBy>USER</cp:lastModifiedBy>
  <cp:revision>31</cp:revision>
  <dcterms:created xsi:type="dcterms:W3CDTF">2021-02-22T13:37:10Z</dcterms:created>
  <dcterms:modified xsi:type="dcterms:W3CDTF">2021-02-26T04:23:34Z</dcterms:modified>
</cp:coreProperties>
</file>