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248775" cy="13106400"/>
  <p:notesSz cx="9236075" cy="6950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2600"/>
    <a:srgbClr val="371B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312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02088" cy="3476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232400" y="0"/>
            <a:ext cx="4002088" cy="3476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91B5DB-1876-4260-AF00-0E3CFE06E198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790950" y="868363"/>
            <a:ext cx="1654175" cy="2346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23925" y="3344863"/>
            <a:ext cx="7388225" cy="27368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602413"/>
            <a:ext cx="4002088" cy="3476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232400" y="6602413"/>
            <a:ext cx="4002088" cy="3476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27981-A90A-4738-8F23-D84C4D940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8168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E27981-A90A-4738-8F23-D84C4D940A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0531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9247619" cy="13104762"/>
            <a:chOff x="0" y="0"/>
            <a:chExt cx="9247619" cy="131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247619" cy="13104762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81283" y="6127186"/>
            <a:ext cx="809524" cy="438095"/>
          </a:xfrm>
          <a:prstGeom prst="rect">
            <a:avLst/>
          </a:prstGeom>
        </p:spPr>
      </p:pic>
      <p:pic>
        <p:nvPicPr>
          <p:cNvPr id="28" name="Object 3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047" y="5758910"/>
            <a:ext cx="8303952" cy="3564380"/>
          </a:xfrm>
          <a:prstGeom prst="rect">
            <a:avLst/>
          </a:prstGeom>
        </p:spPr>
      </p:pic>
      <p:grpSp>
        <p:nvGrpSpPr>
          <p:cNvPr id="23" name="그룹 1010"/>
          <p:cNvGrpSpPr/>
          <p:nvPr/>
        </p:nvGrpSpPr>
        <p:grpSpPr>
          <a:xfrm>
            <a:off x="428047" y="2989204"/>
            <a:ext cx="8303952" cy="2646578"/>
            <a:chOff x="799177" y="7433517"/>
            <a:chExt cx="7649265" cy="3445802"/>
          </a:xfrm>
        </p:grpSpPr>
        <p:pic>
          <p:nvPicPr>
            <p:cNvPr id="25" name="Object 32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99177" y="7433517"/>
              <a:ext cx="7649265" cy="3445802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5812932" y="2839752"/>
            <a:ext cx="2575909" cy="2409743"/>
            <a:chOff x="-1342235" y="8948531"/>
            <a:chExt cx="4809264" cy="4744341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1342235" y="8948531"/>
              <a:ext cx="4809264" cy="4744341"/>
            </a:xfrm>
            <a:prstGeom prst="rect">
              <a:avLst/>
            </a:prstGeom>
          </p:spPr>
        </p:pic>
      </p:grpSp>
      <p:sp>
        <p:nvSpPr>
          <p:cNvPr id="29" name="직사각형 28"/>
          <p:cNvSpPr/>
          <p:nvPr/>
        </p:nvSpPr>
        <p:spPr>
          <a:xfrm>
            <a:off x="661987" y="6420941"/>
            <a:ext cx="7543800" cy="26650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 dirty="0">
              <a:solidFill>
                <a:schemeClr val="accent6">
                  <a:lumMod val="50000"/>
                </a:schemeClr>
              </a:solidFill>
              <a:latin typeface="휴먼옛체" panose="02030504000101010101" pitchFamily="18" charset="-127"/>
              <a:ea typeface="휴먼옛체" panose="02030504000101010101" pitchFamily="18" charset="-127"/>
            </a:endParaRPr>
          </a:p>
        </p:txBody>
      </p:sp>
      <p:grpSp>
        <p:nvGrpSpPr>
          <p:cNvPr id="1004" name="그룹 1004"/>
          <p:cNvGrpSpPr/>
          <p:nvPr/>
        </p:nvGrpSpPr>
        <p:grpSpPr>
          <a:xfrm>
            <a:off x="1442767" y="10179303"/>
            <a:ext cx="2549535" cy="2794676"/>
            <a:chOff x="4874865" y="9899928"/>
            <a:chExt cx="1926446" cy="3360080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74865" y="9899928"/>
              <a:ext cx="1926446" cy="3360080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 rot="857953">
            <a:off x="4396317" y="9849880"/>
            <a:ext cx="2601416" cy="3353611"/>
            <a:chOff x="7118461" y="9563920"/>
            <a:chExt cx="1965647" cy="403209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20040000">
              <a:off x="7118461" y="9563920"/>
              <a:ext cx="1965647" cy="4032096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085618" y="9431741"/>
            <a:ext cx="2256031" cy="714947"/>
            <a:chOff x="4950291" y="8349461"/>
            <a:chExt cx="2376773" cy="1412803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950291" y="8349461"/>
              <a:ext cx="2376773" cy="1412803"/>
            </a:xfrm>
            <a:prstGeom prst="rect">
              <a:avLst/>
            </a:prstGeom>
          </p:spPr>
        </p:pic>
      </p:grpSp>
      <p:sp>
        <p:nvSpPr>
          <p:cNvPr id="5" name="타원 4"/>
          <p:cNvSpPr/>
          <p:nvPr/>
        </p:nvSpPr>
        <p:spPr>
          <a:xfrm>
            <a:off x="1092527" y="9531681"/>
            <a:ext cx="2039300" cy="47251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300" b="1" dirty="0" smtClean="0">
                <a:solidFill>
                  <a:srgbClr val="371B03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떡</a:t>
            </a:r>
            <a:r>
              <a:rPr lang="en-US" altLang="ko-KR" sz="2300" b="1" dirty="0" smtClean="0">
                <a:solidFill>
                  <a:srgbClr val="371B03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z="2300" b="1" dirty="0" smtClean="0">
                <a:solidFill>
                  <a:srgbClr val="371B03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붙어라</a:t>
            </a:r>
            <a:endParaRPr lang="ko-KR" altLang="en-US" sz="2300" b="1" dirty="0">
              <a:solidFill>
                <a:srgbClr val="371B03"/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428047" y="3764390"/>
            <a:ext cx="6177540" cy="996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>
                <a:solidFill>
                  <a:srgbClr val="371B03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- </a:t>
            </a:r>
            <a:r>
              <a:rPr lang="ko-KR" altLang="en-US" sz="3200" b="1" dirty="0" smtClean="0">
                <a:solidFill>
                  <a:srgbClr val="371B03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오늘의 메뉴 </a:t>
            </a:r>
            <a:r>
              <a:rPr lang="en-US" altLang="ko-KR" sz="3200" b="1" dirty="0" smtClean="0">
                <a:solidFill>
                  <a:srgbClr val="371B03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-</a:t>
            </a:r>
          </a:p>
          <a:p>
            <a:pPr algn="ctr"/>
            <a:endParaRPr lang="en-US" altLang="ko-KR" sz="500" b="1" dirty="0" smtClean="0">
              <a:solidFill>
                <a:srgbClr val="371B03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dirty="0" err="1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강황쌀밥</a:t>
            </a:r>
            <a:r>
              <a:rPr lang="en-US" altLang="ko-KR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/ </a:t>
            </a:r>
            <a:r>
              <a:rPr lang="ko-KR" altLang="en-US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한방닭다리곰탕</a:t>
            </a:r>
            <a:endParaRPr lang="en-US" altLang="ko-KR" sz="2800" dirty="0" smtClean="0">
              <a:solidFill>
                <a:schemeClr val="accent6">
                  <a:lumMod val="50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두부양념조림</a:t>
            </a:r>
            <a:r>
              <a:rPr lang="en-US" altLang="ko-KR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/ </a:t>
            </a:r>
            <a:r>
              <a:rPr lang="ko-KR" altLang="en-US" sz="2800" dirty="0" err="1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새콤오이양파생채</a:t>
            </a:r>
            <a:endParaRPr lang="en-US" altLang="ko-KR" sz="2800" dirty="0" smtClean="0">
              <a:solidFill>
                <a:schemeClr val="accent6">
                  <a:lumMod val="50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배추겉절이김치</a:t>
            </a:r>
            <a:r>
              <a:rPr lang="en-US" altLang="ko-KR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/ </a:t>
            </a:r>
            <a:r>
              <a:rPr lang="ko-KR" altLang="en-US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깍두기</a:t>
            </a:r>
            <a:r>
              <a:rPr lang="en-US" altLang="ko-KR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자율</a:t>
            </a:r>
            <a:r>
              <a:rPr lang="en-US" altLang="ko-KR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)/ </a:t>
            </a:r>
            <a:r>
              <a:rPr lang="ko-KR" altLang="en-US" sz="2800" dirty="0" err="1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딸기찹쌀떡</a:t>
            </a:r>
            <a:endParaRPr lang="ko-KR" altLang="en-US" sz="2800" dirty="0">
              <a:solidFill>
                <a:schemeClr val="accent6">
                  <a:lumMod val="50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2" name="타원형 설명선 11"/>
          <p:cNvSpPr/>
          <p:nvPr/>
        </p:nvSpPr>
        <p:spPr>
          <a:xfrm>
            <a:off x="5995987" y="9422506"/>
            <a:ext cx="2209800" cy="733418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300" b="1" dirty="0" smtClean="0">
                <a:solidFill>
                  <a:srgbClr val="371B03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합격이다</a:t>
            </a:r>
            <a:r>
              <a:rPr lang="en-US" altLang="ko-KR" sz="2300" b="1" dirty="0" smtClean="0">
                <a:solidFill>
                  <a:srgbClr val="371B03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!!</a:t>
            </a:r>
            <a:endParaRPr lang="ko-KR" altLang="en-US" sz="2300" b="1" dirty="0">
              <a:solidFill>
                <a:srgbClr val="371B03"/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836147" y="6579958"/>
            <a:ext cx="7589204" cy="2743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>
                <a:solidFill>
                  <a:srgbClr val="371B03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3200" b="1" dirty="0" smtClean="0">
                <a:solidFill>
                  <a:srgbClr val="371B03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맛있는 급식을 먹고 </a:t>
            </a:r>
            <a:endParaRPr lang="en-US" altLang="ko-KR" sz="3200" b="1" dirty="0" smtClean="0">
              <a:solidFill>
                <a:srgbClr val="371B03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3200" b="1" dirty="0" smtClean="0">
                <a:solidFill>
                  <a:srgbClr val="371B03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당신의 숨은 실력을</a:t>
            </a:r>
            <a:r>
              <a:rPr lang="en-US" altLang="ko-KR" sz="3200" b="1" dirty="0">
                <a:solidFill>
                  <a:srgbClr val="371B03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3200" b="1" dirty="0" smtClean="0">
                <a:solidFill>
                  <a:srgbClr val="371B03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보여주세요</a:t>
            </a:r>
            <a:r>
              <a:rPr lang="en-US" altLang="ko-KR" sz="3200" b="1" dirty="0" smtClean="0">
                <a:solidFill>
                  <a:srgbClr val="371B03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</a:t>
            </a:r>
            <a:r>
              <a:rPr lang="ko-KR" altLang="en-US" sz="3200" b="1" dirty="0" smtClean="0">
                <a:solidFill>
                  <a:srgbClr val="371B03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endParaRPr lang="en-US" altLang="ko-KR" sz="3200" b="1" dirty="0" smtClean="0">
              <a:solidFill>
                <a:srgbClr val="371B03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endParaRPr lang="en-US" altLang="ko-KR" sz="1000" b="1" dirty="0" smtClean="0">
              <a:solidFill>
                <a:srgbClr val="371B03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en-US" altLang="ko-KR" sz="2000" b="1" dirty="0" smtClean="0">
                <a:solidFill>
                  <a:srgbClr val="4C26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Special</a:t>
            </a:r>
            <a:r>
              <a:rPr lang="en-US" altLang="ko-KR" sz="2000" b="1" dirty="0" smtClean="0">
                <a:solidFill>
                  <a:srgbClr val="4C26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cs typeface="함초롬바탕" panose="02030604000101010101" pitchFamily="18" charset="-127"/>
              </a:rPr>
              <a:t>1</a:t>
            </a:r>
            <a:r>
              <a:rPr lang="en-US" altLang="ko-KR" sz="2000" b="1" dirty="0" smtClean="0">
                <a:solidFill>
                  <a:srgbClr val="4C26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고단백 보양식인 한방닭곰탕은</a:t>
            </a:r>
            <a:endParaRPr lang="en-US" altLang="ko-KR" sz="2800" dirty="0" smtClean="0">
              <a:solidFill>
                <a:schemeClr val="accent6">
                  <a:lumMod val="50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지친 심신을 달래 주고 속을 편안하게 해줘요</a:t>
            </a:r>
            <a:r>
              <a:rPr lang="en-US" altLang="ko-KR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  <a:p>
            <a:pPr algn="ctr"/>
            <a:endParaRPr lang="en-US" altLang="ko-KR" sz="500" dirty="0">
              <a:solidFill>
                <a:schemeClr val="accent6">
                  <a:lumMod val="50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endParaRPr lang="en-US" altLang="ko-KR" sz="500" dirty="0" smtClean="0">
              <a:solidFill>
                <a:schemeClr val="accent6">
                  <a:lumMod val="50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endParaRPr lang="en-US" altLang="ko-KR" sz="500" dirty="0" smtClean="0">
              <a:solidFill>
                <a:schemeClr val="accent6">
                  <a:lumMod val="50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en-US" altLang="ko-KR" sz="2000" b="1" dirty="0" smtClean="0">
                <a:solidFill>
                  <a:srgbClr val="371B03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Special2) </a:t>
            </a:r>
            <a:r>
              <a:rPr lang="ko-KR" altLang="en-US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찰떡처럼 딱 붙길 바라는 마음에서 딸기찹쌀떡을 준비했어요</a:t>
            </a:r>
            <a:r>
              <a:rPr lang="en-US" altLang="ko-KR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</a:t>
            </a:r>
            <a:r>
              <a:rPr lang="ko-KR" altLang="en-US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꼭꼭 씹어 먹어요</a:t>
            </a:r>
            <a:r>
              <a:rPr lang="en-US" altLang="ko-KR" sz="28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^^ </a:t>
            </a:r>
          </a:p>
          <a:p>
            <a:pPr algn="ctr"/>
            <a:endParaRPr lang="en-US" altLang="ko-KR" sz="2800" dirty="0" smtClean="0">
              <a:solidFill>
                <a:schemeClr val="accent6">
                  <a:lumMod val="50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endParaRPr lang="ko-KR" altLang="en-US" sz="2800" dirty="0">
              <a:solidFill>
                <a:schemeClr val="accent6">
                  <a:lumMod val="50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27" name="Object 10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96245" y="313822"/>
            <a:ext cx="9190476" cy="24380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60</Words>
  <Application>Microsoft Office PowerPoint</Application>
  <PresentationFormat>사용자 지정</PresentationFormat>
  <Paragraphs>17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맑은 고딕</vt:lpstr>
      <vt:lpstr>함초롬바탕</vt:lpstr>
      <vt:lpstr>휴먼모음T</vt:lpstr>
      <vt:lpstr>휴먼옛체</vt:lpstr>
      <vt:lpstr>휴먼편지체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24</cp:revision>
  <dcterms:created xsi:type="dcterms:W3CDTF">2020-09-10T13:19:50Z</dcterms:created>
  <dcterms:modified xsi:type="dcterms:W3CDTF">2020-09-25T02:07:04Z</dcterms:modified>
</cp:coreProperties>
</file>