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314483-655E-47E5-B4C0-08B6BF9FF2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59F217D-4437-4B03-9FC3-1A8A88F0CA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16E1D1D-3AEA-4917-9BBC-24A6E34D2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76"/>
            <a:ext cx="12192000" cy="1633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66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314483-655E-47E5-B4C0-08B6BF9FF2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59F217D-4437-4B03-9FC3-1A8A88F0CA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358AA80-251C-4E1F-9A99-9DD1B9AC5753}"/>
              </a:ext>
            </a:extLst>
          </p:cNvPr>
          <p:cNvGrpSpPr/>
          <p:nvPr/>
        </p:nvGrpSpPr>
        <p:grpSpPr>
          <a:xfrm>
            <a:off x="0" y="-22176"/>
            <a:ext cx="12192000" cy="16337186"/>
            <a:chOff x="0" y="-22176"/>
            <a:chExt cx="12192000" cy="1633718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16E1D1D-3AEA-4917-9BBC-24A6E34D27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2176"/>
              <a:ext cx="12192000" cy="16337186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599701CE-9C0B-4834-8260-5FB83F295FD0}"/>
                </a:ext>
              </a:extLst>
            </p:cNvPr>
            <p:cNvSpPr/>
            <p:nvPr/>
          </p:nvSpPr>
          <p:spPr>
            <a:xfrm>
              <a:off x="4435813" y="4533089"/>
              <a:ext cx="5680953" cy="31323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000" b="1" dirty="0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023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2021-05-17T00:31:07Z</dcterms:created>
  <dcterms:modified xsi:type="dcterms:W3CDTF">2021-05-17T23:48:20Z</dcterms:modified>
</cp:coreProperties>
</file>