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0BF"/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7A33982-306A-4265-B0B2-62F396B0D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3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0575683-90B2-49B2-AA50-9140B03BA4F5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7A33982-306A-4265-B0B2-62F396B0D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04CDAA2-4771-444D-B9C6-B9E39C116160}"/>
                </a:ext>
              </a:extLst>
            </p:cNvPr>
            <p:cNvSpPr/>
            <p:nvPr/>
          </p:nvSpPr>
          <p:spPr>
            <a:xfrm>
              <a:off x="709864" y="3356810"/>
              <a:ext cx="1600199" cy="2273968"/>
            </a:xfrm>
            <a:prstGeom prst="rect">
              <a:avLst/>
            </a:prstGeom>
            <a:solidFill>
              <a:srgbClr val="F8F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46497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2021-09-26T23:24:27Z</dcterms:created>
  <dcterms:modified xsi:type="dcterms:W3CDTF">2021-10-28T01:32:21Z</dcterms:modified>
</cp:coreProperties>
</file>