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D0EA"/>
    <a:srgbClr val="EBCDEC"/>
    <a:srgbClr val="E5D3E4"/>
    <a:srgbClr val="F1C7EE"/>
    <a:srgbClr val="E7CFE9"/>
    <a:srgbClr val="FAB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2563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CDF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-233909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1051" y="1794427"/>
            <a:ext cx="395407" cy="335803"/>
            <a:chOff x="1078313" y="2236559"/>
            <a:chExt cx="395407" cy="3358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8313" y="2236559"/>
              <a:ext cx="395407" cy="3358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6836" y="1622005"/>
            <a:ext cx="416345" cy="409354"/>
            <a:chOff x="274172" y="1995107"/>
            <a:chExt cx="416345" cy="40935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172" y="1995107"/>
              <a:ext cx="416345" cy="40935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47951" y="1174670"/>
            <a:ext cx="450976" cy="443403"/>
            <a:chOff x="906241" y="1551703"/>
            <a:chExt cx="450976" cy="44340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6241" y="1551703"/>
              <a:ext cx="450976" cy="44340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751288" y="82785"/>
            <a:ext cx="3701900" cy="679215"/>
            <a:chOff x="2661053" y="446228"/>
            <a:chExt cx="3925513" cy="72897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61053" y="446228"/>
              <a:ext cx="3925513" cy="72897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1787531" y="8753514"/>
            <a:ext cx="12409011" cy="6298030"/>
            <a:chOff x="-1840895" y="6817931"/>
            <a:chExt cx="12409011" cy="629803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1840895" y="6817931"/>
              <a:ext cx="12409011" cy="629803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537421" y="1442072"/>
            <a:ext cx="351300" cy="345401"/>
            <a:chOff x="7697554" y="2101159"/>
            <a:chExt cx="351300" cy="3454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697554" y="2101159"/>
              <a:ext cx="351300" cy="34540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8366951" y="1773404"/>
            <a:ext cx="416345" cy="409354"/>
            <a:chOff x="8534098" y="1994326"/>
            <a:chExt cx="416345" cy="40935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534098" y="1994326"/>
              <a:ext cx="416345" cy="409354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100437" y="947797"/>
            <a:ext cx="450976" cy="443403"/>
            <a:chOff x="8083122" y="1568728"/>
            <a:chExt cx="450976" cy="443403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083122" y="1568728"/>
              <a:ext cx="450976" cy="443403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500700" y="973062"/>
            <a:ext cx="11582401" cy="4387135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875644" y="229037"/>
            <a:ext cx="6397677" cy="3088733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654189" y="7815509"/>
            <a:ext cx="6117236" cy="2817852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772678" y="0"/>
            <a:ext cx="3135438" cy="699539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536893" y="12545714"/>
            <a:ext cx="6351828" cy="631237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1342360" y="12625792"/>
            <a:ext cx="389065" cy="420333"/>
            <a:chOff x="16856233" y="2028494"/>
            <a:chExt cx="518376" cy="479472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856233" y="2028494"/>
              <a:ext cx="518376" cy="479472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4771063" y="3275141"/>
            <a:ext cx="4482313" cy="2980107"/>
            <a:chOff x="-119626" y="4724303"/>
            <a:chExt cx="3186691" cy="2350185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-119626" y="4724303"/>
              <a:ext cx="3186691" cy="2350185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873440" y="10549802"/>
            <a:ext cx="3417060" cy="812595"/>
            <a:chOff x="6479553" y="8469118"/>
            <a:chExt cx="2768066" cy="1004661"/>
          </a:xfrm>
        </p:grpSpPr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79553" y="8469118"/>
              <a:ext cx="2768066" cy="1004661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3344073" y="4953000"/>
            <a:ext cx="5398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660" y="3930055"/>
            <a:ext cx="4515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en-US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월 </a:t>
            </a:r>
            <a:r>
              <a:rPr lang="en-US" altLang="ko-KR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14</a:t>
            </a:r>
            <a:r>
              <a:rPr lang="ko-KR" altLang="en-US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일은 </a:t>
            </a:r>
            <a:r>
              <a:rPr lang="ko-KR" altLang="en-US" sz="20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블랙데이로</a:t>
            </a:r>
            <a:endParaRPr lang="en-US" altLang="ko-KR" sz="20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밸런타인데이</a:t>
            </a:r>
            <a:r>
              <a:rPr lang="en-US" altLang="ko-KR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화이트데이에</a:t>
            </a:r>
            <a:r>
              <a:rPr lang="ko-KR" altLang="en-US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아무것도 받지 못한 사람들이 자장면을 먹는 날입니다</a:t>
            </a:r>
            <a:r>
              <a:rPr lang="en-US" altLang="ko-KR" sz="20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~</a:t>
            </a:r>
            <a:endParaRPr lang="ko-KR" altLang="en-US" sz="20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pSp>
        <p:nvGrpSpPr>
          <p:cNvPr id="64" name="그룹 1017"/>
          <p:cNvGrpSpPr/>
          <p:nvPr/>
        </p:nvGrpSpPr>
        <p:grpSpPr>
          <a:xfrm rot="21126157">
            <a:off x="3608553" y="3730898"/>
            <a:ext cx="1616841" cy="293989"/>
            <a:chOff x="2776445" y="2043516"/>
            <a:chExt cx="1616841" cy="293989"/>
          </a:xfrm>
        </p:grpSpPr>
        <p:pic>
          <p:nvPicPr>
            <p:cNvPr id="65" name="Object 82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76445" y="2043516"/>
              <a:ext cx="1616841" cy="293989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280235" y="5360197"/>
            <a:ext cx="3877303" cy="646331"/>
          </a:xfrm>
          <a:prstGeom prst="rect">
            <a:avLst/>
          </a:prstGeom>
          <a:solidFill>
            <a:srgbClr val="E2D0EA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자장면의 유래</a:t>
            </a:r>
            <a:r>
              <a:rPr lang="en-US" altLang="ko-KR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218690" y="6172199"/>
            <a:ext cx="72374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1905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국내 최초로 인천 차이나타운의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공화춘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이라는 중국 음식점에서 처음 등장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41768" y="7183533"/>
            <a:ext cx="10530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자장면의 어원은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간장을 볶았다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는  뜻의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작장면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炸醬麵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)’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과 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중국어 발음인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en-US" altLang="ko-KR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zhajjangmian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에서  유래되었습니다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6" name="그룹 1023"/>
          <p:cNvGrpSpPr/>
          <p:nvPr/>
        </p:nvGrpSpPr>
        <p:grpSpPr>
          <a:xfrm>
            <a:off x="873440" y="9545141"/>
            <a:ext cx="3466958" cy="812595"/>
            <a:chOff x="6479553" y="8469118"/>
            <a:chExt cx="2768066" cy="1004661"/>
          </a:xfrm>
        </p:grpSpPr>
        <p:pic>
          <p:nvPicPr>
            <p:cNvPr id="87" name="Object 71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79553" y="8469118"/>
              <a:ext cx="2768066" cy="1004661"/>
            </a:xfrm>
            <a:prstGeom prst="rect">
              <a:avLst/>
            </a:prstGeom>
          </p:spPr>
        </p:pic>
      </p:grpSp>
      <p:grpSp>
        <p:nvGrpSpPr>
          <p:cNvPr id="88" name="그룹 1023"/>
          <p:cNvGrpSpPr/>
          <p:nvPr/>
        </p:nvGrpSpPr>
        <p:grpSpPr>
          <a:xfrm>
            <a:off x="873439" y="11572140"/>
            <a:ext cx="3466460" cy="812595"/>
            <a:chOff x="6479553" y="8469118"/>
            <a:chExt cx="2768066" cy="1004661"/>
          </a:xfrm>
        </p:grpSpPr>
        <p:pic>
          <p:nvPicPr>
            <p:cNvPr id="89" name="Object 71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79553" y="8469118"/>
              <a:ext cx="2768066" cy="1004661"/>
            </a:xfrm>
            <a:prstGeom prst="rect">
              <a:avLst/>
            </a:prstGeom>
          </p:spPr>
        </p:pic>
      </p:grpSp>
      <p:grpSp>
        <p:nvGrpSpPr>
          <p:cNvPr id="90" name="그룹 1023"/>
          <p:cNvGrpSpPr/>
          <p:nvPr/>
        </p:nvGrpSpPr>
        <p:grpSpPr>
          <a:xfrm>
            <a:off x="4721282" y="9545141"/>
            <a:ext cx="3552039" cy="812595"/>
            <a:chOff x="6479553" y="8469118"/>
            <a:chExt cx="2768066" cy="1004661"/>
          </a:xfrm>
        </p:grpSpPr>
        <p:pic>
          <p:nvPicPr>
            <p:cNvPr id="91" name="Object 71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79553" y="8469118"/>
              <a:ext cx="2768066" cy="1004661"/>
            </a:xfrm>
            <a:prstGeom prst="rect">
              <a:avLst/>
            </a:prstGeom>
          </p:spPr>
        </p:pic>
      </p:grpSp>
      <p:grpSp>
        <p:nvGrpSpPr>
          <p:cNvPr id="92" name="그룹 1023"/>
          <p:cNvGrpSpPr/>
          <p:nvPr/>
        </p:nvGrpSpPr>
        <p:grpSpPr>
          <a:xfrm>
            <a:off x="4771063" y="10549802"/>
            <a:ext cx="3502258" cy="812595"/>
            <a:chOff x="6479553" y="8469118"/>
            <a:chExt cx="2768066" cy="1004661"/>
          </a:xfrm>
        </p:grpSpPr>
        <p:pic>
          <p:nvPicPr>
            <p:cNvPr id="93" name="Object 71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79553" y="8469118"/>
              <a:ext cx="2768066" cy="1004661"/>
            </a:xfrm>
            <a:prstGeom prst="rect">
              <a:avLst/>
            </a:prstGeom>
          </p:spPr>
        </p:pic>
      </p:grpSp>
      <p:grpSp>
        <p:nvGrpSpPr>
          <p:cNvPr id="94" name="그룹 1023"/>
          <p:cNvGrpSpPr/>
          <p:nvPr/>
        </p:nvGrpSpPr>
        <p:grpSpPr>
          <a:xfrm>
            <a:off x="4790597" y="11576950"/>
            <a:ext cx="3482724" cy="812595"/>
            <a:chOff x="6479553" y="8469118"/>
            <a:chExt cx="2768066" cy="1004661"/>
          </a:xfrm>
        </p:grpSpPr>
        <p:pic>
          <p:nvPicPr>
            <p:cNvPr id="95" name="Object 71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79553" y="8469118"/>
              <a:ext cx="2768066" cy="1004661"/>
            </a:xfrm>
            <a:prstGeom prst="rect">
              <a:avLst/>
            </a:prstGeom>
          </p:spPr>
        </p:pic>
      </p:grpSp>
      <p:sp>
        <p:nvSpPr>
          <p:cNvPr id="22" name="TextBox 21"/>
          <p:cNvSpPr txBox="1"/>
          <p:nvPr/>
        </p:nvSpPr>
        <p:spPr>
          <a:xfrm>
            <a:off x="1685274" y="9571454"/>
            <a:ext cx="1986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자장면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839646" y="9545141"/>
            <a:ext cx="3644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유린기샐러드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685275" y="10603680"/>
            <a:ext cx="1986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적은밥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668614" y="10583638"/>
            <a:ext cx="1986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단무지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473507" y="11576950"/>
            <a:ext cx="2410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배추김치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704978" y="11556358"/>
            <a:ext cx="3784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당줄인</a:t>
            </a:r>
            <a:r>
              <a:rPr lang="ko-KR" altLang="en-US" sz="4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요구르트</a:t>
            </a:r>
            <a:endParaRPr lang="ko-KR" altLang="en-US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66937" y="-5838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출처</a:t>
            </a:r>
            <a:r>
              <a:rPr lang="en-US" altLang="ko-KR" sz="1600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:</a:t>
            </a:r>
            <a:r>
              <a:rPr lang="ko-KR" altLang="en-US" sz="1600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미리캔버스</a:t>
            </a:r>
            <a:r>
              <a:rPr lang="en-US" altLang="ko-KR" sz="1600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,</a:t>
            </a:r>
            <a:r>
              <a:rPr lang="ko-KR" altLang="en-US" sz="1600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네이버</a:t>
            </a:r>
            <a:endParaRPr lang="ko-KR" altLang="en-US" sz="1600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70</Words>
  <Application>Microsoft Office PowerPoint</Application>
  <PresentationFormat>사용자 지정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?? ??</vt:lpstr>
      <vt:lpstr>HY견고딕</vt:lpstr>
      <vt:lpstr>HY헤드라인M</vt:lpstr>
      <vt:lpstr>굴림체</vt:lpstr>
      <vt:lpstr>휴먼모음T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20</cp:revision>
  <dcterms:created xsi:type="dcterms:W3CDTF">2021-02-19T13:04:31Z</dcterms:created>
  <dcterms:modified xsi:type="dcterms:W3CDTF">2021-02-26T04:21:46Z</dcterms:modified>
</cp:coreProperties>
</file>