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BDA46C-6C6C-450E-BFB8-98CBAF3B27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762CF5-A9BB-4A42-AE49-166C9EBBD8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942919A-6C33-40CE-8D5B-F176A7953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106" y="-1"/>
            <a:ext cx="12360106" cy="1625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130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BDA46C-6C6C-450E-BFB8-98CBAF3B27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762CF5-A9BB-4A42-AE49-166C9EBBD8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E896FCF8-5EAD-4200-BE7A-53E919FBEB94}"/>
              </a:ext>
            </a:extLst>
          </p:cNvPr>
          <p:cNvGrpSpPr/>
          <p:nvPr/>
        </p:nvGrpSpPr>
        <p:grpSpPr>
          <a:xfrm>
            <a:off x="-168106" y="-1"/>
            <a:ext cx="12360106" cy="16256001"/>
            <a:chOff x="-168106" y="-1"/>
            <a:chExt cx="12360106" cy="16256001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942919A-6C33-40CE-8D5B-F176A7953F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68106" y="-1"/>
              <a:ext cx="12360106" cy="16256001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39E50CB-B4AF-493F-975F-757B95C65618}"/>
                </a:ext>
              </a:extLst>
            </p:cNvPr>
            <p:cNvSpPr txBox="1"/>
            <p:nvPr/>
          </p:nvSpPr>
          <p:spPr>
            <a:xfrm>
              <a:off x="914400" y="5175115"/>
              <a:ext cx="3229583" cy="470898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en-US" altLang="ko-KR" sz="3000" dirty="0">
                <a:latin typeface="Arial Black" panose="020B0A04020102020204" pitchFamily="34" charset="0"/>
              </a:endParaRPr>
            </a:p>
            <a:p>
              <a:pPr algn="ctr"/>
              <a:endParaRPr lang="ko-KR" altLang="en-US" sz="3000" dirty="0"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32788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0</Words>
  <Application>Microsoft Office PowerPoint</Application>
  <PresentationFormat>사용자 지정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15</cp:revision>
  <dcterms:created xsi:type="dcterms:W3CDTF">2021-05-17T00:31:07Z</dcterms:created>
  <dcterms:modified xsi:type="dcterms:W3CDTF">2021-05-17T23:45:26Z</dcterms:modified>
</cp:coreProperties>
</file>