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E60B61-62D0-4371-A08D-253022E2BA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E0C1616-11CD-461F-9192-E13585714E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1D35BFC-7BEB-4F84-A8D5-E7D07C32A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1632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11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E60B61-62D0-4371-A08D-253022E2BA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E0C1616-11CD-461F-9192-E13585714E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367085A4-2E3F-4981-BC3A-707C818CEC07}"/>
              </a:ext>
            </a:extLst>
          </p:cNvPr>
          <p:cNvGrpSpPr/>
          <p:nvPr/>
        </p:nvGrpSpPr>
        <p:grpSpPr>
          <a:xfrm>
            <a:off x="0" y="-1"/>
            <a:ext cx="12192000" cy="16327455"/>
            <a:chOff x="0" y="-1"/>
            <a:chExt cx="12192000" cy="1632745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41D35BFC-7BEB-4F84-A8D5-E7D07C32A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12192000" cy="16327455"/>
            </a:xfrm>
            <a:prstGeom prst="rect">
              <a:avLst/>
            </a:prstGeom>
          </p:spPr>
        </p:pic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424F6995-B7B4-470B-B20E-4219B5B963A5}"/>
                </a:ext>
              </a:extLst>
            </p:cNvPr>
            <p:cNvSpPr/>
            <p:nvPr/>
          </p:nvSpPr>
          <p:spPr>
            <a:xfrm>
              <a:off x="1731523" y="6147881"/>
              <a:ext cx="4610911" cy="5077838"/>
            </a:xfrm>
            <a:prstGeom prst="roundRect">
              <a:avLst/>
            </a:prstGeom>
            <a:solidFill>
              <a:srgbClr val="253D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3600" b="1" dirty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9495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HY엽서M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</cp:revision>
  <dcterms:created xsi:type="dcterms:W3CDTF">2021-05-17T00:31:07Z</dcterms:created>
  <dcterms:modified xsi:type="dcterms:W3CDTF">2021-06-14T04:14:17Z</dcterms:modified>
</cp:coreProperties>
</file>