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3042" y="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5744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4186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864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987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3075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978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476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688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782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934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8103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2734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4" y="323528"/>
            <a:ext cx="1971255" cy="228665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560" y="6444208"/>
            <a:ext cx="1844824" cy="2354483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-51535" y="-121543"/>
            <a:ext cx="6927956" cy="38463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192" y="285183"/>
            <a:ext cx="1658110" cy="756331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-39960" y="8807794"/>
            <a:ext cx="6927956" cy="38463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625006" y="1041514"/>
            <a:ext cx="39723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스페인식닭볶음밥</a:t>
            </a:r>
            <a:r>
              <a:rPr lang="en-US" altLang="ko-KR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(</a:t>
            </a:r>
            <a:r>
              <a:rPr lang="ko-KR" altLang="en-US" dirty="0" err="1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치킨파에야</a:t>
            </a:r>
            <a:r>
              <a:rPr lang="en-US" altLang="ko-KR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)</a:t>
            </a:r>
            <a:endParaRPr lang="en-US" altLang="ko-KR" dirty="0" smtClean="0"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홍합탕</a:t>
            </a:r>
            <a:endParaRPr lang="en-US" altLang="ko-KR" sz="2400" dirty="0"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dirty="0" err="1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츄러스</a:t>
            </a:r>
            <a:r>
              <a:rPr lang="en-US" altLang="ko-KR" sz="2400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&amp;</a:t>
            </a:r>
            <a:r>
              <a:rPr lang="ko-KR" altLang="en-US" sz="2400" dirty="0" err="1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고구마맛탕</a:t>
            </a:r>
            <a:endParaRPr lang="en-US" altLang="ko-KR" sz="2400" dirty="0" smtClean="0"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과일포도주스</a:t>
            </a:r>
            <a:r>
              <a:rPr lang="en-US" altLang="ko-KR" sz="2400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(</a:t>
            </a:r>
            <a:r>
              <a:rPr lang="ko-KR" altLang="en-US" sz="2400" dirty="0" err="1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상그리아</a:t>
            </a:r>
            <a:r>
              <a:rPr lang="en-US" altLang="ko-KR" sz="2400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2400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수제피클</a:t>
            </a:r>
            <a:endParaRPr lang="en-US" altLang="ko-KR" sz="2400" dirty="0" smtClean="0"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dirty="0" smtClean="0">
                <a:latin typeface="HY목각파임B" panose="02030600000101010101" pitchFamily="18" charset="-127"/>
                <a:ea typeface="HY목각파임B" panose="02030600000101010101" pitchFamily="18" charset="-127"/>
              </a:rPr>
              <a:t>우유</a:t>
            </a:r>
            <a:endParaRPr lang="ko-KR" altLang="en-US" sz="2400" dirty="0"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26968" y="5478487"/>
            <a:ext cx="5150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sz="2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올해는 한국</a:t>
            </a:r>
            <a:r>
              <a:rPr lang="en-US" altLang="ko-KR" sz="2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-</a:t>
            </a:r>
            <a:r>
              <a:rPr lang="ko-KR" altLang="en-US" sz="2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스페인 수교 </a:t>
            </a:r>
            <a:r>
              <a:rPr lang="en-US" altLang="ko-KR" sz="2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70</a:t>
            </a:r>
            <a:r>
              <a:rPr lang="ko-KR" altLang="en-US" sz="2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주년</a:t>
            </a:r>
            <a:endParaRPr lang="en-US" altLang="ko-KR" sz="2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594" y="5868144"/>
            <a:ext cx="59316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투우와 </a:t>
            </a: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플라멩코가 </a:t>
            </a: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어우러진 정열의 </a:t>
            </a: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나라</a:t>
            </a:r>
            <a:r>
              <a:rPr lang="en-US" altLang="ko-KR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,</a:t>
            </a: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r>
              <a:rPr lang="ko-KR" altLang="en-US" sz="24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스페인</a:t>
            </a:r>
            <a:r>
              <a:rPr lang="en-US" altLang="ko-KR" sz="24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!</a:t>
            </a:r>
            <a:endParaRPr lang="en-US" altLang="ko-KR" sz="2000" b="1" dirty="0" smtClean="0">
              <a:solidFill>
                <a:schemeClr val="accent2">
                  <a:lumMod val="75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유럽에서 쌀을 가장 많이 소비하는 </a:t>
            </a: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국가이고</a:t>
            </a:r>
            <a:r>
              <a:rPr lang="en-US" altLang="ko-KR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,</a:t>
            </a: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endParaRPr lang="en-US" altLang="ko-KR" sz="2000" b="1" dirty="0" smtClean="0">
              <a:solidFill>
                <a:schemeClr val="accent2">
                  <a:lumMod val="75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간식으로는 달콤한 </a:t>
            </a:r>
            <a:r>
              <a:rPr lang="ko-KR" altLang="en-US" sz="2000" b="1" dirty="0" err="1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츄</a:t>
            </a:r>
            <a:r>
              <a:rPr lang="ko-KR" alt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러스를</a:t>
            </a: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즐겨 먹는다</a:t>
            </a:r>
            <a:r>
              <a:rPr lang="en-US" altLang="ko-KR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.</a:t>
            </a:r>
            <a:endParaRPr lang="en-US" altLang="ko-KR" sz="2000" b="1" dirty="0" smtClean="0">
              <a:solidFill>
                <a:schemeClr val="accent2">
                  <a:lumMod val="75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스페인의 </a:t>
            </a: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음식을  </a:t>
            </a: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학교급식에서 </a:t>
            </a:r>
            <a:r>
              <a:rPr lang="ko-KR" altLang="en-US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경험해 봅시다</a:t>
            </a:r>
            <a:r>
              <a:rPr lang="en-US" altLang="ko-KR" sz="2000" b="1" dirty="0" smtClean="0">
                <a:solidFill>
                  <a:schemeClr val="accent2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!</a:t>
            </a:r>
            <a:endParaRPr lang="ko-KR" altLang="en-US" sz="2000" b="1" dirty="0">
              <a:solidFill>
                <a:schemeClr val="accent2">
                  <a:lumMod val="75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4692" y="1586199"/>
            <a:ext cx="731595" cy="71683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645" y="5281775"/>
            <a:ext cx="940381" cy="77894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226" y="3616602"/>
            <a:ext cx="1218582" cy="1175002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969" y="4461361"/>
            <a:ext cx="1192830" cy="823941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89594" y="2749674"/>
            <a:ext cx="2535412" cy="2254374"/>
          </a:xfrm>
          <a:prstGeom prst="rect">
            <a:avLst/>
          </a:prstGeom>
          <a:noFill/>
          <a:ln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89594" y="2793392"/>
            <a:ext cx="270963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‘</a:t>
            </a:r>
            <a:r>
              <a:rPr lang="ko-KR" altLang="en-US" sz="2400" b="1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파에야</a:t>
            </a:r>
            <a:r>
              <a:rPr lang="en-US" altLang="ko-KR" sz="2400" b="1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’</a:t>
            </a:r>
            <a:r>
              <a:rPr lang="ko-KR" altLang="en-US" sz="2400" b="1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란</a:t>
            </a:r>
            <a:r>
              <a:rPr lang="en-US" altLang="ko-KR" sz="2400" b="1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?</a:t>
            </a:r>
          </a:p>
          <a:p>
            <a:endParaRPr lang="en-US" altLang="ko-KR" sz="1000" b="1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r>
              <a:rPr lang="ko-KR" altLang="en-US" sz="20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쌀</a:t>
            </a:r>
            <a:r>
              <a:rPr lang="en-US" altLang="ko-KR" sz="20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, </a:t>
            </a:r>
            <a:r>
              <a:rPr lang="ko-KR" altLang="en-US" sz="20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고기</a:t>
            </a:r>
            <a:r>
              <a:rPr lang="en-US" altLang="ko-KR" sz="20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, </a:t>
            </a:r>
            <a:r>
              <a:rPr lang="ko-KR" altLang="en-US" sz="20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해산물</a:t>
            </a:r>
            <a:r>
              <a:rPr lang="en-US" altLang="ko-KR" sz="20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, </a:t>
            </a:r>
            <a:endParaRPr lang="en-US" altLang="ko-KR" sz="2000" dirty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r>
              <a:rPr lang="ko-KR" altLang="en-US" sz="20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채소를 넣고 만드는 </a:t>
            </a:r>
            <a:r>
              <a:rPr lang="ko-KR" altLang="en-US" sz="20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스페인의 전통적인</a:t>
            </a:r>
            <a:endParaRPr lang="en-US" altLang="ko-KR" sz="2000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r>
              <a:rPr lang="ko-KR" altLang="en-US" sz="2000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쌀요리를</a:t>
            </a:r>
            <a:r>
              <a:rPr lang="ko-KR" altLang="en-US" sz="20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 말함</a:t>
            </a:r>
            <a:endParaRPr lang="ko-KR" altLang="en-US" sz="2000" dirty="0"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1360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66</Words>
  <Application>Microsoft Office PowerPoint</Application>
  <PresentationFormat>화면 슬라이드 쇼(4:3)</PresentationFormat>
  <Paragraphs>16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HY목각파임B</vt:lpstr>
      <vt:lpstr>HY엽서M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23</cp:revision>
  <cp:lastPrinted>2020-10-21T03:32:33Z</cp:lastPrinted>
  <dcterms:created xsi:type="dcterms:W3CDTF">2020-10-21T01:57:57Z</dcterms:created>
  <dcterms:modified xsi:type="dcterms:W3CDTF">2020-10-29T12:53:32Z</dcterms:modified>
</cp:coreProperties>
</file>