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F5F4"/>
    <a:srgbClr val="FFFD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32" d="100"/>
          <a:sy n="32" d="100"/>
        </p:scale>
        <p:origin x="235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2021-06-14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58AB17-9CEC-4508-80C6-E995C2A0771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A40C531-D301-4789-83EE-6C65B1622CF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D47AFD8-CD1C-4728-AE67-7B18BB884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149"/>
            <a:ext cx="12192000" cy="1634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521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5EB24C-0CD4-40A0-881B-22DC9E7AD1E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7DEBC14-8A32-4832-AB34-2DC3E076149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10C8F08A-54A4-421F-BFFD-FC8C78AFE53E}"/>
              </a:ext>
            </a:extLst>
          </p:cNvPr>
          <p:cNvGrpSpPr/>
          <p:nvPr/>
        </p:nvGrpSpPr>
        <p:grpSpPr>
          <a:xfrm>
            <a:off x="0" y="0"/>
            <a:ext cx="12192000" cy="16486154"/>
            <a:chOff x="0" y="0"/>
            <a:chExt cx="12192000" cy="16486154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FFC49B86-DA01-46E8-B5E7-BA5D42701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6486154"/>
            </a:xfrm>
            <a:prstGeom prst="rect">
              <a:avLst/>
            </a:prstGeom>
          </p:spPr>
        </p:pic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F5474577-592E-4F7F-8ACB-D5381B9B6AB1}"/>
                </a:ext>
              </a:extLst>
            </p:cNvPr>
            <p:cNvSpPr/>
            <p:nvPr/>
          </p:nvSpPr>
          <p:spPr>
            <a:xfrm>
              <a:off x="1271081" y="5869580"/>
              <a:ext cx="3067455" cy="3696511"/>
            </a:xfrm>
            <a:prstGeom prst="rect">
              <a:avLst/>
            </a:prstGeom>
            <a:solidFill>
              <a:srgbClr val="F6F5F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600" b="1" dirty="0">
                <a:solidFill>
                  <a:schemeClr val="tx1"/>
                </a:solidFill>
                <a:latin typeface="HY엽서M" panose="02030600000101010101" pitchFamily="18" charset="-127"/>
                <a:ea typeface="HY엽서M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476568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HY엽서M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22</cp:revision>
  <dcterms:created xsi:type="dcterms:W3CDTF">2021-05-17T00:31:07Z</dcterms:created>
  <dcterms:modified xsi:type="dcterms:W3CDTF">2021-06-14T04:14:01Z</dcterms:modified>
</cp:coreProperties>
</file>