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3042" y="6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1FCC0-2D35-4737-A0BD-CEF0F4A101DA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840D7-291E-4B04-A53D-F2255F4D10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512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1FCC0-2D35-4737-A0BD-CEF0F4A101DA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840D7-291E-4B04-A53D-F2255F4D10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5808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1FCC0-2D35-4737-A0BD-CEF0F4A101DA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840D7-291E-4B04-A53D-F2255F4D10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6186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1FCC0-2D35-4737-A0BD-CEF0F4A101DA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840D7-291E-4B04-A53D-F2255F4D10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9313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1FCC0-2D35-4737-A0BD-CEF0F4A101DA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840D7-291E-4B04-A53D-F2255F4D10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6498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1FCC0-2D35-4737-A0BD-CEF0F4A101DA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840D7-291E-4B04-A53D-F2255F4D10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0861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1FCC0-2D35-4737-A0BD-CEF0F4A101DA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840D7-291E-4B04-A53D-F2255F4D10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7846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1FCC0-2D35-4737-A0BD-CEF0F4A101DA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840D7-291E-4B04-A53D-F2255F4D10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0980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1FCC0-2D35-4737-A0BD-CEF0F4A101DA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840D7-291E-4B04-A53D-F2255F4D10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150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1FCC0-2D35-4737-A0BD-CEF0F4A101DA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840D7-291E-4B04-A53D-F2255F4D10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2649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1FCC0-2D35-4737-A0BD-CEF0F4A101DA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840D7-291E-4B04-A53D-F2255F4D10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25277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61FCC0-2D35-4737-A0BD-CEF0F4A101DA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840D7-291E-4B04-A53D-F2255F4D10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7276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34" y="0"/>
            <a:ext cx="6858000" cy="914400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020" y="3750159"/>
            <a:ext cx="4896544" cy="5537086"/>
          </a:xfrm>
          <a:prstGeom prst="rect">
            <a:avLst/>
          </a:prstGeom>
        </p:spPr>
      </p:pic>
      <p:sp>
        <p:nvSpPr>
          <p:cNvPr id="12" name="뺄셈 기호 11"/>
          <p:cNvSpPr/>
          <p:nvPr/>
        </p:nvSpPr>
        <p:spPr>
          <a:xfrm>
            <a:off x="-914630" y="1063894"/>
            <a:ext cx="8712968" cy="17466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32" y="179512"/>
            <a:ext cx="2849181" cy="864096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9"/>
          <a:stretch/>
        </p:blipFill>
        <p:spPr>
          <a:xfrm>
            <a:off x="4038904" y="1703884"/>
            <a:ext cx="2506572" cy="586468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858957" y="6690912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accent2">
                    <a:lumMod val="50000"/>
                  </a:schemeClr>
                </a:solidFill>
              </a:rPr>
              <a:t>‘</a:t>
            </a:r>
            <a:r>
              <a:rPr lang="ko-KR" altLang="en-US" sz="2400" b="1" dirty="0" smtClean="0">
                <a:solidFill>
                  <a:schemeClr val="accent2">
                    <a:lumMod val="50000"/>
                  </a:schemeClr>
                </a:solidFill>
              </a:rPr>
              <a:t>농업인의 날</a:t>
            </a:r>
            <a:r>
              <a:rPr lang="en-US" altLang="ko-KR" sz="2400" b="1" dirty="0" smtClean="0">
                <a:solidFill>
                  <a:schemeClr val="accent2">
                    <a:lumMod val="50000"/>
                  </a:schemeClr>
                </a:solidFill>
              </a:rPr>
              <a:t>’</a:t>
            </a:r>
            <a:endParaRPr lang="ko-KR" altLang="en-US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763799" y="7250141"/>
            <a:ext cx="3528391" cy="12852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b="1" dirty="0" smtClean="0"/>
              <a:t>11</a:t>
            </a:r>
            <a:r>
              <a:rPr lang="ko-KR" altLang="en-US" b="1" dirty="0" smtClean="0"/>
              <a:t>월 </a:t>
            </a:r>
            <a:r>
              <a:rPr lang="en-US" altLang="ko-KR" b="1" dirty="0" smtClean="0"/>
              <a:t>11</a:t>
            </a:r>
            <a:r>
              <a:rPr lang="ko-KR" altLang="en-US" b="1" dirty="0" smtClean="0"/>
              <a:t>일은 </a:t>
            </a:r>
            <a:r>
              <a:rPr lang="ko-KR" altLang="en-US" b="1" dirty="0" smtClean="0">
                <a:effectLst/>
              </a:rPr>
              <a:t>농업인의 자부심을 키우며 노고를 위로하기 위해 </a:t>
            </a:r>
            <a:endParaRPr lang="en-US" altLang="ko-KR" b="1" dirty="0" smtClean="0">
              <a:effectLst/>
            </a:endParaRPr>
          </a:p>
          <a:p>
            <a:pPr algn="ctr">
              <a:lnSpc>
                <a:spcPct val="150000"/>
              </a:lnSpc>
            </a:pPr>
            <a:r>
              <a:rPr lang="ko-KR" altLang="en-US" b="1" dirty="0" smtClean="0">
                <a:effectLst/>
              </a:rPr>
              <a:t>만들어진  농업인의 날입니다</a:t>
            </a:r>
            <a:r>
              <a:rPr lang="en-US" altLang="ko-KR" b="1" dirty="0" smtClean="0">
                <a:effectLst/>
              </a:rPr>
              <a:t>.</a:t>
            </a:r>
            <a:endParaRPr lang="ko-KR" altLang="en-US" b="1" dirty="0"/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1182" y="109139"/>
            <a:ext cx="1437602" cy="1540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0927" y="2387916"/>
            <a:ext cx="3538689" cy="1521881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-99392" y="1537442"/>
            <a:ext cx="3276363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600" b="1" dirty="0" smtClean="0">
                <a:solidFill>
                  <a:schemeClr val="tx2">
                    <a:lumMod val="5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오색떡국</a:t>
            </a:r>
            <a:endParaRPr lang="en-US" altLang="ko-KR" sz="2600" b="1" dirty="0" smtClean="0">
              <a:solidFill>
                <a:schemeClr val="tx2">
                  <a:lumMod val="50000"/>
                </a:schemeClr>
              </a:solidFill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  <a:p>
            <a:pPr algn="ctr"/>
            <a:r>
              <a:rPr lang="ko-KR" altLang="en-US" sz="2600" b="1" dirty="0" err="1">
                <a:solidFill>
                  <a:schemeClr val="tx2">
                    <a:lumMod val="5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셀</a:t>
            </a:r>
            <a:r>
              <a:rPr lang="ko-KR" altLang="en-US" sz="2600" b="1" dirty="0" err="1" smtClean="0">
                <a:solidFill>
                  <a:schemeClr val="tx2">
                    <a:lumMod val="5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프주먹밥</a:t>
            </a:r>
            <a:endParaRPr lang="en-US" altLang="ko-KR" sz="2600" b="1" dirty="0" smtClean="0">
              <a:solidFill>
                <a:schemeClr val="tx2">
                  <a:lumMod val="50000"/>
                </a:schemeClr>
              </a:solidFill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  <a:p>
            <a:pPr algn="ctr"/>
            <a:r>
              <a:rPr lang="ko-KR" altLang="en-US" sz="2600" b="1" dirty="0" err="1" smtClean="0">
                <a:solidFill>
                  <a:schemeClr val="tx2">
                    <a:lumMod val="5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쇠고기매운샐러드</a:t>
            </a:r>
            <a:endParaRPr lang="en-US" altLang="ko-KR" sz="2600" b="1" dirty="0" smtClean="0">
              <a:solidFill>
                <a:schemeClr val="tx2">
                  <a:lumMod val="50000"/>
                </a:schemeClr>
              </a:solidFill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  <a:p>
            <a:pPr algn="ctr"/>
            <a:r>
              <a:rPr lang="ko-KR" altLang="en-US" sz="2600" b="1" dirty="0" smtClean="0">
                <a:solidFill>
                  <a:schemeClr val="tx2">
                    <a:lumMod val="5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연근조림</a:t>
            </a:r>
            <a:endParaRPr lang="en-US" altLang="ko-KR" sz="2600" b="1" dirty="0" smtClean="0">
              <a:solidFill>
                <a:schemeClr val="tx2">
                  <a:lumMod val="50000"/>
                </a:schemeClr>
              </a:solidFill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  <a:p>
            <a:pPr algn="ctr"/>
            <a:r>
              <a:rPr lang="ko-KR" altLang="en-US" sz="2600" b="1" dirty="0" smtClean="0">
                <a:solidFill>
                  <a:schemeClr val="tx2">
                    <a:lumMod val="5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배</a:t>
            </a:r>
            <a:endParaRPr lang="en-US" altLang="ko-KR" sz="2600" b="1" dirty="0" smtClean="0">
              <a:solidFill>
                <a:schemeClr val="tx2">
                  <a:lumMod val="50000"/>
                </a:schemeClr>
              </a:solidFill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  <a:p>
            <a:pPr algn="ctr"/>
            <a:r>
              <a:rPr lang="ko-KR" altLang="en-US" sz="2600" b="1" dirty="0" smtClean="0">
                <a:solidFill>
                  <a:schemeClr val="tx2">
                    <a:lumMod val="5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배추김치</a:t>
            </a:r>
            <a:endParaRPr lang="en-US" altLang="ko-KR" sz="2600" b="1" dirty="0" smtClean="0">
              <a:solidFill>
                <a:schemeClr val="tx2">
                  <a:lumMod val="50000"/>
                </a:schemeClr>
              </a:solidFill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  <a:p>
            <a:pPr algn="ctr"/>
            <a:r>
              <a:rPr lang="ko-KR" altLang="en-US" sz="2600" b="1" dirty="0" smtClean="0">
                <a:solidFill>
                  <a:schemeClr val="tx2">
                    <a:lumMod val="5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우</a:t>
            </a:r>
            <a:r>
              <a:rPr lang="ko-KR" altLang="en-US" sz="2600" b="1" dirty="0">
                <a:solidFill>
                  <a:schemeClr val="tx2">
                    <a:lumMod val="5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유</a:t>
            </a:r>
          </a:p>
        </p:txBody>
      </p:sp>
    </p:spTree>
    <p:extLst>
      <p:ext uri="{BB962C8B-B14F-4D97-AF65-F5344CB8AC3E}">
        <p14:creationId xmlns:p14="http://schemas.microsoft.com/office/powerpoint/2010/main" val="82305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34" y="0"/>
            <a:ext cx="6858000" cy="914400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020" y="3750159"/>
            <a:ext cx="4896544" cy="5537086"/>
          </a:xfrm>
          <a:prstGeom prst="rect">
            <a:avLst/>
          </a:prstGeom>
        </p:spPr>
      </p:pic>
      <p:sp>
        <p:nvSpPr>
          <p:cNvPr id="12" name="뺄셈 기호 11"/>
          <p:cNvSpPr/>
          <p:nvPr/>
        </p:nvSpPr>
        <p:spPr>
          <a:xfrm>
            <a:off x="-914630" y="1063894"/>
            <a:ext cx="8712968" cy="17466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32" y="179512"/>
            <a:ext cx="2849181" cy="864096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9"/>
          <a:stretch/>
        </p:blipFill>
        <p:spPr>
          <a:xfrm rot="1515549">
            <a:off x="4369288" y="1788711"/>
            <a:ext cx="2595735" cy="729004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858957" y="6690912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accent2">
                    <a:lumMod val="50000"/>
                  </a:schemeClr>
                </a:solidFill>
              </a:rPr>
              <a:t>‘</a:t>
            </a:r>
            <a:r>
              <a:rPr lang="ko-KR" altLang="en-US" sz="2400" b="1" dirty="0" smtClean="0">
                <a:solidFill>
                  <a:schemeClr val="accent2">
                    <a:lumMod val="50000"/>
                  </a:schemeClr>
                </a:solidFill>
              </a:rPr>
              <a:t>농업인의 날</a:t>
            </a:r>
            <a:r>
              <a:rPr lang="en-US" altLang="ko-KR" sz="2400" b="1" dirty="0" smtClean="0">
                <a:solidFill>
                  <a:schemeClr val="accent2">
                    <a:lumMod val="50000"/>
                  </a:schemeClr>
                </a:solidFill>
              </a:rPr>
              <a:t>’</a:t>
            </a:r>
            <a:endParaRPr lang="ko-KR" altLang="en-US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763799" y="7250141"/>
            <a:ext cx="3528391" cy="12852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b="1" dirty="0" smtClean="0"/>
              <a:t>11</a:t>
            </a:r>
            <a:r>
              <a:rPr lang="ko-KR" altLang="en-US" b="1" dirty="0" smtClean="0"/>
              <a:t>월 </a:t>
            </a:r>
            <a:r>
              <a:rPr lang="en-US" altLang="ko-KR" b="1" dirty="0" smtClean="0"/>
              <a:t>11</a:t>
            </a:r>
            <a:r>
              <a:rPr lang="ko-KR" altLang="en-US" b="1" dirty="0" smtClean="0"/>
              <a:t>일은 </a:t>
            </a:r>
            <a:r>
              <a:rPr lang="ko-KR" altLang="en-US" b="1" dirty="0" smtClean="0">
                <a:effectLst/>
              </a:rPr>
              <a:t>농업인의 자부심을 키우며 노고를 위로하기 위해 </a:t>
            </a:r>
            <a:endParaRPr lang="en-US" altLang="ko-KR" b="1" dirty="0" smtClean="0">
              <a:effectLst/>
            </a:endParaRPr>
          </a:p>
          <a:p>
            <a:pPr algn="ctr">
              <a:lnSpc>
                <a:spcPct val="150000"/>
              </a:lnSpc>
            </a:pPr>
            <a:r>
              <a:rPr lang="ko-KR" altLang="en-US" b="1" dirty="0" smtClean="0">
                <a:effectLst/>
              </a:rPr>
              <a:t>만들어진  농업인의 날입니다</a:t>
            </a:r>
            <a:r>
              <a:rPr lang="en-US" altLang="ko-KR" b="1" dirty="0" smtClean="0">
                <a:effectLst/>
              </a:rPr>
              <a:t>.</a:t>
            </a:r>
            <a:endParaRPr lang="ko-KR" altLang="en-US" b="1" dirty="0"/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1182" y="109139"/>
            <a:ext cx="1437602" cy="1540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6904">
            <a:off x="2691149" y="2365795"/>
            <a:ext cx="4022375" cy="1829532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-99392" y="1537442"/>
            <a:ext cx="3276363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600" b="1" dirty="0" smtClean="0">
                <a:solidFill>
                  <a:schemeClr val="tx2">
                    <a:lumMod val="5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오색떡국</a:t>
            </a:r>
            <a:endParaRPr lang="en-US" altLang="ko-KR" sz="2600" b="1" dirty="0" smtClean="0">
              <a:solidFill>
                <a:schemeClr val="tx2">
                  <a:lumMod val="50000"/>
                </a:schemeClr>
              </a:solidFill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  <a:p>
            <a:pPr algn="ctr"/>
            <a:r>
              <a:rPr lang="ko-KR" altLang="en-US" sz="2600" b="1" dirty="0" err="1">
                <a:solidFill>
                  <a:schemeClr val="tx2">
                    <a:lumMod val="5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셀</a:t>
            </a:r>
            <a:r>
              <a:rPr lang="ko-KR" altLang="en-US" sz="2600" b="1" dirty="0" err="1" smtClean="0">
                <a:solidFill>
                  <a:schemeClr val="tx2">
                    <a:lumMod val="5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프주먹밥</a:t>
            </a:r>
            <a:endParaRPr lang="en-US" altLang="ko-KR" sz="2600" b="1" dirty="0" smtClean="0">
              <a:solidFill>
                <a:schemeClr val="tx2">
                  <a:lumMod val="50000"/>
                </a:schemeClr>
              </a:solidFill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  <a:p>
            <a:pPr algn="ctr"/>
            <a:r>
              <a:rPr lang="ko-KR" altLang="en-US" sz="2600" b="1" dirty="0" err="1" smtClean="0">
                <a:solidFill>
                  <a:schemeClr val="tx2">
                    <a:lumMod val="5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쇠고기매운샐러드</a:t>
            </a:r>
            <a:endParaRPr lang="en-US" altLang="ko-KR" sz="2600" b="1" dirty="0" smtClean="0">
              <a:solidFill>
                <a:schemeClr val="tx2">
                  <a:lumMod val="50000"/>
                </a:schemeClr>
              </a:solidFill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  <a:p>
            <a:pPr algn="ctr"/>
            <a:r>
              <a:rPr lang="ko-KR" altLang="en-US" sz="2600" b="1" dirty="0" smtClean="0">
                <a:solidFill>
                  <a:schemeClr val="tx2">
                    <a:lumMod val="5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연근조림</a:t>
            </a:r>
            <a:endParaRPr lang="en-US" altLang="ko-KR" sz="2600" b="1" dirty="0" smtClean="0">
              <a:solidFill>
                <a:schemeClr val="tx2">
                  <a:lumMod val="50000"/>
                </a:schemeClr>
              </a:solidFill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  <a:p>
            <a:pPr algn="ctr"/>
            <a:r>
              <a:rPr lang="ko-KR" altLang="en-US" sz="2600" b="1" dirty="0" smtClean="0">
                <a:solidFill>
                  <a:schemeClr val="tx2">
                    <a:lumMod val="5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배</a:t>
            </a:r>
            <a:endParaRPr lang="en-US" altLang="ko-KR" sz="2600" b="1" dirty="0" smtClean="0">
              <a:solidFill>
                <a:schemeClr val="tx2">
                  <a:lumMod val="50000"/>
                </a:schemeClr>
              </a:solidFill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  <a:p>
            <a:pPr algn="ctr"/>
            <a:r>
              <a:rPr lang="ko-KR" altLang="en-US" sz="2600" b="1" dirty="0" smtClean="0">
                <a:solidFill>
                  <a:schemeClr val="tx2">
                    <a:lumMod val="5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배추김치</a:t>
            </a:r>
            <a:endParaRPr lang="en-US" altLang="ko-KR" sz="2600" b="1" dirty="0" smtClean="0">
              <a:solidFill>
                <a:schemeClr val="tx2">
                  <a:lumMod val="50000"/>
                </a:schemeClr>
              </a:solidFill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  <a:p>
            <a:pPr algn="ctr"/>
            <a:r>
              <a:rPr lang="ko-KR" altLang="en-US" sz="2600" b="1" dirty="0" smtClean="0">
                <a:solidFill>
                  <a:schemeClr val="tx2">
                    <a:lumMod val="5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우</a:t>
            </a:r>
            <a:r>
              <a:rPr lang="ko-KR" altLang="en-US" sz="2600" b="1" dirty="0">
                <a:solidFill>
                  <a:schemeClr val="tx2">
                    <a:lumMod val="5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유</a:t>
            </a:r>
          </a:p>
        </p:txBody>
      </p:sp>
    </p:spTree>
    <p:extLst>
      <p:ext uri="{BB962C8B-B14F-4D97-AF65-F5344CB8AC3E}">
        <p14:creationId xmlns:p14="http://schemas.microsoft.com/office/powerpoint/2010/main" val="1785345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50</Words>
  <Application>Microsoft Office PowerPoint</Application>
  <PresentationFormat>화면 슬라이드 쇼(4:3)</PresentationFormat>
  <Paragraphs>20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맑은 고딕</vt:lpstr>
      <vt:lpstr>휴먼엑스포</vt:lpstr>
      <vt:lpstr>Arial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15</cp:revision>
  <cp:lastPrinted>2020-09-16T01:24:20Z</cp:lastPrinted>
  <dcterms:created xsi:type="dcterms:W3CDTF">2020-09-14T06:09:22Z</dcterms:created>
  <dcterms:modified xsi:type="dcterms:W3CDTF">2020-09-25T02:02:57Z</dcterms:modified>
</cp:coreProperties>
</file>