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ABA81D-2364-4AB4-BE26-A259592AEE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B8F32BC-9956-4B0F-8201-2186E3DAEE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106A213-4CE5-4466-94A2-DE64510A5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1628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599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ABA81D-2364-4AB4-BE26-A259592AEE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B8F32BC-9956-4B0F-8201-2186E3DAEE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BA842EEA-69D5-40CF-B520-CE7675FCD107}"/>
              </a:ext>
            </a:extLst>
          </p:cNvPr>
          <p:cNvGrpSpPr/>
          <p:nvPr/>
        </p:nvGrpSpPr>
        <p:grpSpPr>
          <a:xfrm>
            <a:off x="-1" y="0"/>
            <a:ext cx="12192001" cy="16282178"/>
            <a:chOff x="-1" y="0"/>
            <a:chExt cx="12192001" cy="16282178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7106A213-4CE5-4466-94A2-DE64510A57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16282178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2306FA5-2D8D-4C70-9135-879033AEC203}"/>
                </a:ext>
              </a:extLst>
            </p:cNvPr>
            <p:cNvSpPr txBox="1"/>
            <p:nvPr/>
          </p:nvSpPr>
          <p:spPr>
            <a:xfrm>
              <a:off x="4163438" y="8208785"/>
              <a:ext cx="3132307" cy="42473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altLang="ko-KR" sz="3000" b="1" dirty="0">
                <a:latin typeface="Arial Black" panose="020B0A04020102020204" pitchFamily="34" charset="0"/>
              </a:endParaRPr>
            </a:p>
            <a:p>
              <a:endParaRPr lang="en-US" altLang="ko-KR" sz="3000" b="1" dirty="0">
                <a:latin typeface="Arial Black" panose="020B0A04020102020204" pitchFamily="34" charset="0"/>
              </a:endParaRPr>
            </a:p>
            <a:p>
              <a:endParaRPr lang="en-US" altLang="ko-KR" sz="3000" b="1" dirty="0">
                <a:latin typeface="Arial Black" panose="020B0A04020102020204" pitchFamily="34" charset="0"/>
              </a:endParaRPr>
            </a:p>
            <a:p>
              <a:endParaRPr lang="en-US" altLang="ko-KR" sz="3000" b="1" dirty="0">
                <a:latin typeface="Arial Black" panose="020B0A04020102020204" pitchFamily="34" charset="0"/>
              </a:endParaRPr>
            </a:p>
            <a:p>
              <a:endParaRPr lang="en-US" altLang="ko-KR" sz="3000" b="1" dirty="0">
                <a:latin typeface="Arial Black" panose="020B0A04020102020204" pitchFamily="34" charset="0"/>
              </a:endParaRPr>
            </a:p>
            <a:p>
              <a:endParaRPr lang="en-US" altLang="ko-KR" sz="3000" b="1" dirty="0">
                <a:latin typeface="Arial Black" panose="020B0A04020102020204" pitchFamily="34" charset="0"/>
              </a:endParaRPr>
            </a:p>
            <a:p>
              <a:endParaRPr lang="en-US" altLang="ko-KR" sz="3000" b="1" dirty="0">
                <a:latin typeface="Arial Black" panose="020B0A04020102020204" pitchFamily="34" charset="0"/>
              </a:endParaRPr>
            </a:p>
            <a:p>
              <a:endParaRPr lang="en-US" altLang="ko-KR" sz="3000" b="1" dirty="0">
                <a:latin typeface="Arial Black" panose="020B0A04020102020204" pitchFamily="34" charset="0"/>
              </a:endParaRPr>
            </a:p>
            <a:p>
              <a:endParaRPr lang="ko-KR" altLang="en-US" sz="3000" b="1" dirty="0"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6476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0</Words>
  <Application>Microsoft Office PowerPoint</Application>
  <PresentationFormat>사용자 지정</PresentationFormat>
  <Paragraphs>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13</cp:revision>
  <dcterms:created xsi:type="dcterms:W3CDTF">2021-05-17T00:31:07Z</dcterms:created>
  <dcterms:modified xsi:type="dcterms:W3CDTF">2021-05-17T23:47:31Z</dcterms:modified>
</cp:coreProperties>
</file>