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7E5"/>
    <a:srgbClr val="F2F1EF"/>
    <a:srgbClr val="FFFEFE"/>
    <a:srgbClr val="FDFAF5"/>
    <a:srgbClr val="FEFEFC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E702D0D-B2E5-4FAE-B5EC-DCF1D5096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31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487BDF87-40BD-4320-9C93-C8179BCC9926}"/>
              </a:ext>
            </a:extLst>
          </p:cNvPr>
          <p:cNvGrpSpPr/>
          <p:nvPr/>
        </p:nvGrpSpPr>
        <p:grpSpPr>
          <a:xfrm>
            <a:off x="0" y="0"/>
            <a:ext cx="6858000" cy="9906000"/>
            <a:chOff x="0" y="0"/>
            <a:chExt cx="6858000" cy="9906000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3E702D0D-B2E5-4FAE-B5EC-DCF1D50968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906000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4ABDD530-5E18-40DF-8B96-A9FA14B4CBA3}"/>
                </a:ext>
              </a:extLst>
            </p:cNvPr>
            <p:cNvSpPr/>
            <p:nvPr/>
          </p:nvSpPr>
          <p:spPr>
            <a:xfrm>
              <a:off x="514350" y="5654842"/>
              <a:ext cx="2445418" cy="3164305"/>
            </a:xfrm>
            <a:prstGeom prst="roundRect">
              <a:avLst/>
            </a:prstGeom>
            <a:solidFill>
              <a:srgbClr val="F2F1EF"/>
            </a:solidFill>
            <a:ln>
              <a:solidFill>
                <a:srgbClr val="E8E7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4176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8</cp:revision>
  <dcterms:created xsi:type="dcterms:W3CDTF">2021-09-26T23:24:27Z</dcterms:created>
  <dcterms:modified xsi:type="dcterms:W3CDTF">2021-09-26T23:57:02Z</dcterms:modified>
</cp:coreProperties>
</file>