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  <p:sldId id="259" r:id="rId3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3ECE6"/>
    <a:srgbClr val="F2CCA7"/>
    <a:srgbClr val="FEFDFE"/>
    <a:srgbClr val="F8F0BF"/>
    <a:srgbClr val="FFFFFF"/>
    <a:srgbClr val="F8F8F7"/>
    <a:srgbClr val="FBFB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85" autoAdjust="0"/>
    <p:restoredTop sz="94660"/>
  </p:normalViewPr>
  <p:slideViewPr>
    <p:cSldViewPr snapToGrid="0">
      <p:cViewPr varScale="1">
        <p:scale>
          <a:sx n="80" d="100"/>
          <a:sy n="80" d="100"/>
        </p:scale>
        <p:origin x="3000" y="6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232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3983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55267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3097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63057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0931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8000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9756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2727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2464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21978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317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0E3EE34-9E4C-4E12-B5B4-5E1D8DDF52D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8C83CD8-426B-4DA3-9346-FFC70CDE871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7939D73B-880A-4D61-BB51-2D6E823877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4221" y="-1"/>
            <a:ext cx="6942221" cy="10027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238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0E3EE34-9E4C-4E12-B5B4-5E1D8DDF52D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8C83CD8-426B-4DA3-9346-FFC70CDE871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BF851158-D7E0-48AC-8A4E-A4250CDA9E52}"/>
              </a:ext>
            </a:extLst>
          </p:cNvPr>
          <p:cNvGrpSpPr/>
          <p:nvPr/>
        </p:nvGrpSpPr>
        <p:grpSpPr>
          <a:xfrm>
            <a:off x="-132347" y="0"/>
            <a:ext cx="6990347" cy="10046368"/>
            <a:chOff x="0" y="0"/>
            <a:chExt cx="6858000" cy="9906000"/>
          </a:xfrm>
        </p:grpSpPr>
        <p:grpSp>
          <p:nvGrpSpPr>
            <p:cNvPr id="5" name="그룹 4">
              <a:extLst>
                <a:ext uri="{FF2B5EF4-FFF2-40B4-BE49-F238E27FC236}">
                  <a16:creationId xmlns:a16="http://schemas.microsoft.com/office/drawing/2014/main" id="{3CF4911A-35D6-4303-9E46-ACE2B3C95616}"/>
                </a:ext>
              </a:extLst>
            </p:cNvPr>
            <p:cNvGrpSpPr/>
            <p:nvPr/>
          </p:nvGrpSpPr>
          <p:grpSpPr>
            <a:xfrm>
              <a:off x="0" y="0"/>
              <a:ext cx="6858000" cy="9906000"/>
              <a:chOff x="0" y="0"/>
              <a:chExt cx="6858000" cy="9906000"/>
            </a:xfrm>
          </p:grpSpPr>
          <p:pic>
            <p:nvPicPr>
              <p:cNvPr id="16" name="그림 15">
                <a:extLst>
                  <a:ext uri="{FF2B5EF4-FFF2-40B4-BE49-F238E27FC236}">
                    <a16:creationId xmlns:a16="http://schemas.microsoft.com/office/drawing/2014/main" id="{7939D73B-880A-4D61-BB51-2D6E8238778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0"/>
                <a:ext cx="6858000" cy="9906000"/>
              </a:xfrm>
              <a:prstGeom prst="rect">
                <a:avLst/>
              </a:prstGeom>
            </p:spPr>
          </p:pic>
          <p:sp>
            <p:nvSpPr>
              <p:cNvPr id="4" name="육각형 3">
                <a:extLst>
                  <a:ext uri="{FF2B5EF4-FFF2-40B4-BE49-F238E27FC236}">
                    <a16:creationId xmlns:a16="http://schemas.microsoft.com/office/drawing/2014/main" id="{72479ACF-5A30-405D-910C-A6A4C11F2772}"/>
                  </a:ext>
                </a:extLst>
              </p:cNvPr>
              <p:cNvSpPr/>
              <p:nvPr/>
            </p:nvSpPr>
            <p:spPr>
              <a:xfrm rot="5400000">
                <a:off x="299177" y="3866759"/>
                <a:ext cx="3579612" cy="2270960"/>
              </a:xfrm>
              <a:prstGeom prst="hexagon">
                <a:avLst>
                  <a:gd name="adj" fmla="val 30571"/>
                  <a:gd name="vf" fmla="val 115470"/>
                </a:avLst>
              </a:prstGeom>
              <a:solidFill>
                <a:srgbClr val="F3ECE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A14B2EE2-3E53-4F7D-94B2-1EA4E83AB2CC}"/>
                </a:ext>
              </a:extLst>
            </p:cNvPr>
            <p:cNvSpPr txBox="1"/>
            <p:nvPr/>
          </p:nvSpPr>
          <p:spPr>
            <a:xfrm>
              <a:off x="1042235" y="3703699"/>
              <a:ext cx="2093496" cy="25853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US" altLang="ko-KR" dirty="0"/>
            </a:p>
            <a:p>
              <a:pPr algn="ctr"/>
              <a:endParaRPr lang="en-US" altLang="ko-KR" dirty="0"/>
            </a:p>
            <a:p>
              <a:pPr algn="ctr"/>
              <a:endParaRPr lang="en-US" altLang="ko-KR" dirty="0"/>
            </a:p>
            <a:p>
              <a:pPr algn="ctr"/>
              <a:endParaRPr lang="en-US" altLang="ko-KR" dirty="0"/>
            </a:p>
            <a:p>
              <a:pPr algn="ctr"/>
              <a:endParaRPr lang="en-US" altLang="ko-KR" dirty="0"/>
            </a:p>
            <a:p>
              <a:pPr algn="ctr"/>
              <a:endParaRPr lang="en-US" altLang="ko-KR" dirty="0"/>
            </a:p>
            <a:p>
              <a:pPr algn="ctr"/>
              <a:endParaRPr lang="en-US" altLang="ko-KR" dirty="0"/>
            </a:p>
            <a:p>
              <a:pPr algn="ctr"/>
              <a:endParaRPr lang="en-US" altLang="ko-KR" dirty="0"/>
            </a:p>
            <a:p>
              <a:pPr algn="ctr"/>
              <a:endParaRPr lang="ko-KR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42857057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</TotalTime>
  <Words>0</Words>
  <Application>Microsoft Office PowerPoint</Application>
  <PresentationFormat>A4 용지(210x297mm)</PresentationFormat>
  <Paragraphs>7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16</cp:revision>
  <dcterms:created xsi:type="dcterms:W3CDTF">2021-09-26T23:24:27Z</dcterms:created>
  <dcterms:modified xsi:type="dcterms:W3CDTF">2021-10-28T01:50:25Z</dcterms:modified>
</cp:coreProperties>
</file>