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3042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5744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4186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864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87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075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97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476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68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82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934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103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5E8C-EC3C-4F22-B6B1-8B7BC1329A7C}" type="datetimeFigureOut">
              <a:rPr lang="ko-KR" altLang="en-US" smtClean="0"/>
              <a:t>2020-10-29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ABF3F-C4A8-4721-A7E1-AA537CD576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734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</p:spPr>
      </p:pic>
      <p:sp>
        <p:nvSpPr>
          <p:cNvPr id="5" name="TextBox 4"/>
          <p:cNvSpPr txBox="1"/>
          <p:nvPr/>
        </p:nvSpPr>
        <p:spPr>
          <a:xfrm>
            <a:off x="1268760" y="1333381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rgbClr val="FFFF00"/>
                </a:solidFill>
                <a:latin typeface="Rockwell Extra Bold" panose="02060903040505020403" pitchFamily="18" charset="0"/>
                <a:ea typeface="HY엽서M" panose="02030600000101010101" pitchFamily="18" charset="-127"/>
              </a:rPr>
              <a:t>   메리 크리스마스</a:t>
            </a:r>
            <a:endParaRPr lang="ko-KR" altLang="en-US" sz="4400" b="1" dirty="0">
              <a:solidFill>
                <a:schemeClr val="bg1"/>
              </a:solidFill>
              <a:latin typeface="Rockwell Extra Bold" panose="02060903040505020403" pitchFamily="18" charset="0"/>
              <a:ea typeface="HY엽서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123728"/>
            <a:ext cx="35010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오리훈제볶음밥</a:t>
            </a:r>
            <a:endParaRPr lang="en-US" altLang="ko-KR" sz="2400" dirty="0" smtClean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시금치된장국</a:t>
            </a:r>
            <a:endParaRPr lang="en-US" altLang="ko-KR" sz="2400" dirty="0" smtClean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err="1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두부매운샐러드</a:t>
            </a:r>
            <a:endParaRPr lang="en-US" altLang="ko-KR" sz="2400" dirty="0" smtClean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err="1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수제딸기초코케익</a:t>
            </a:r>
            <a:endParaRPr lang="en-US" altLang="ko-KR" sz="2400" dirty="0" smtClean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레몬에이드</a:t>
            </a:r>
            <a:endParaRPr lang="en-US" altLang="ko-KR" sz="2400" dirty="0" smtClean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깍두기</a:t>
            </a:r>
            <a:endParaRPr lang="en-US" altLang="ko-KR" sz="2400" dirty="0" smtClean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</a:t>
            </a:r>
            <a:r>
              <a:rPr lang="ko-KR" altLang="en-US" sz="240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" y="6660232"/>
            <a:ext cx="6200775" cy="10572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96" y="6300192"/>
            <a:ext cx="729472" cy="144016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040" y="2123728"/>
            <a:ext cx="2095386" cy="1216676"/>
          </a:xfrm>
          <a:prstGeom prst="rect">
            <a:avLst/>
          </a:prstGeom>
        </p:spPr>
      </p:pic>
      <p:sp>
        <p:nvSpPr>
          <p:cNvPr id="10" name="하트 9"/>
          <p:cNvSpPr/>
          <p:nvPr/>
        </p:nvSpPr>
        <p:spPr>
          <a:xfrm>
            <a:off x="3068960" y="3491880"/>
            <a:ext cx="3460427" cy="3168352"/>
          </a:xfrm>
          <a:prstGeom prst="hear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140967" y="3923928"/>
            <a:ext cx="33164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크리스마스는    예수 탄생을             </a:t>
            </a:r>
            <a:endParaRPr lang="en-US" altLang="ko-KR" b="1" dirty="0" smtClean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기념하는 날</a:t>
            </a:r>
            <a:r>
              <a:rPr lang="en-US" altLang="ko-KR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  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1700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크리스마스</a:t>
            </a:r>
            <a:r>
              <a:rPr lang="en-US" altLang="ko-KR" sz="1700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1700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선물같은 급식</a:t>
            </a:r>
            <a:r>
              <a:rPr lang="en-US" altLang="ko-KR" sz="1700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1700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먹고</a:t>
            </a:r>
            <a:r>
              <a:rPr lang="en-US" altLang="ko-KR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,</a:t>
            </a: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endParaRPr lang="en-US" altLang="ko-KR" b="1" dirty="0" smtClean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친구</a:t>
            </a:r>
            <a:r>
              <a:rPr lang="en-US" altLang="ko-KR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, </a:t>
            </a: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가족과 </a:t>
            </a: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함께 </a:t>
            </a:r>
            <a:endParaRPr lang="en-US" altLang="ko-KR" b="1" dirty="0" smtClean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따뜻한 마음을</a:t>
            </a:r>
            <a:endParaRPr lang="en-US" altLang="ko-KR" b="1" dirty="0" smtClean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나누세요</a:t>
            </a:r>
            <a:r>
              <a:rPr lang="en-US" altLang="ko-KR" b="1" dirty="0" smtClean="0">
                <a:solidFill>
                  <a:schemeClr val="bg2">
                    <a:lumMod val="10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  <a:endParaRPr lang="en-US" altLang="ko-KR" b="1" dirty="0" smtClean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en-US" altLang="ko-KR" b="1" dirty="0" smtClean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endParaRPr lang="ko-KR" altLang="en-US" b="1" dirty="0">
              <a:solidFill>
                <a:schemeClr val="bg2">
                  <a:lumMod val="10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1227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32</Words>
  <Application>Microsoft Office PowerPoint</Application>
  <PresentationFormat>화면 슬라이드 쇼(4:3)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HY견고딕</vt:lpstr>
      <vt:lpstr>HY엽서M</vt:lpstr>
      <vt:lpstr>맑은 고딕</vt:lpstr>
      <vt:lpstr>Arial</vt:lpstr>
      <vt:lpstr>Rockwell Extra Bold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cp:lastPrinted>2020-10-21T03:33:18Z</cp:lastPrinted>
  <dcterms:created xsi:type="dcterms:W3CDTF">2020-10-21T01:57:57Z</dcterms:created>
  <dcterms:modified xsi:type="dcterms:W3CDTF">2020-10-29T13:10:30Z</dcterms:modified>
</cp:coreProperties>
</file>