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FE"/>
    <a:srgbClr val="FDFAF5"/>
    <a:srgbClr val="FEFEFC"/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2FAA7FD-50EE-4BAB-9865-D858C2FBAB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2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31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3E2613DA-B22B-4FD1-8C3E-1896D57A03AB}"/>
              </a:ext>
            </a:extLst>
          </p:cNvPr>
          <p:cNvGrpSpPr/>
          <p:nvPr/>
        </p:nvGrpSpPr>
        <p:grpSpPr>
          <a:xfrm>
            <a:off x="12032" y="0"/>
            <a:ext cx="6858000" cy="9906000"/>
            <a:chOff x="12032" y="0"/>
            <a:chExt cx="6858000" cy="9906000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72FAA7FD-50EE-4BAB-9865-D858C2FBABF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32" y="0"/>
              <a:ext cx="6858000" cy="9906000"/>
            </a:xfrm>
            <a:prstGeom prst="rect">
              <a:avLst/>
            </a:prstGeom>
          </p:spPr>
        </p:pic>
        <p:sp>
          <p:nvSpPr>
            <p:cNvPr id="4" name="타원 3">
              <a:extLst>
                <a:ext uri="{FF2B5EF4-FFF2-40B4-BE49-F238E27FC236}">
                  <a16:creationId xmlns:a16="http://schemas.microsoft.com/office/drawing/2014/main" id="{30F43860-5E0C-421B-AADA-794DECE40D25}"/>
                </a:ext>
              </a:extLst>
            </p:cNvPr>
            <p:cNvSpPr/>
            <p:nvPr/>
          </p:nvSpPr>
          <p:spPr>
            <a:xfrm>
              <a:off x="1445295" y="4703056"/>
              <a:ext cx="2741696" cy="3767176"/>
            </a:xfrm>
            <a:prstGeom prst="ellipse">
              <a:avLst/>
            </a:prstGeom>
            <a:solidFill>
              <a:srgbClr val="FFFEFE"/>
            </a:solidFill>
            <a:ln>
              <a:solidFill>
                <a:srgbClr val="FFFE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05880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6</cp:revision>
  <dcterms:created xsi:type="dcterms:W3CDTF">2021-09-26T23:24:27Z</dcterms:created>
  <dcterms:modified xsi:type="dcterms:W3CDTF">2021-09-26T23:51:39Z</dcterms:modified>
</cp:coreProperties>
</file>