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DF8"/>
    <a:srgbClr val="FFFFFF"/>
    <a:srgbClr val="F6EFDF"/>
    <a:srgbClr val="FBAC1A"/>
    <a:srgbClr val="E0D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AC4EA5-70A4-45CF-8936-5D3912F6D0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07FD6CE-834A-4556-B10D-3EFDD0C896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30EDC661-D77C-461A-9F96-4C577B1B67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162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3259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AC4EA5-70A4-45CF-8936-5D3912F6D0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07FD6CE-834A-4556-B10D-3EFDD0C896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0F225B1A-0B39-4937-B989-AC4888A0E544}"/>
              </a:ext>
            </a:extLst>
          </p:cNvPr>
          <p:cNvGrpSpPr/>
          <p:nvPr/>
        </p:nvGrpSpPr>
        <p:grpSpPr>
          <a:xfrm>
            <a:off x="-1" y="0"/>
            <a:ext cx="12192001" cy="16256000"/>
            <a:chOff x="-1" y="0"/>
            <a:chExt cx="12192001" cy="16256000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30EDC661-D77C-461A-9F96-4C577B1B676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16256000"/>
            </a:xfrm>
            <a:prstGeom prst="rect">
              <a:avLst/>
            </a:prstGeom>
          </p:spPr>
        </p:pic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1304A3CF-1B8B-47C0-BE60-CD6900A1FA48}"/>
                </a:ext>
              </a:extLst>
            </p:cNvPr>
            <p:cNvSpPr/>
            <p:nvPr/>
          </p:nvSpPr>
          <p:spPr>
            <a:xfrm>
              <a:off x="2081721" y="5000018"/>
              <a:ext cx="3190673" cy="3924769"/>
            </a:xfrm>
            <a:prstGeom prst="roundRect">
              <a:avLst/>
            </a:prstGeom>
            <a:solidFill>
              <a:srgbClr val="FFFD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13197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26</cp:revision>
  <dcterms:created xsi:type="dcterms:W3CDTF">2021-05-17T00:31:07Z</dcterms:created>
  <dcterms:modified xsi:type="dcterms:W3CDTF">2021-07-20T05:23:33Z</dcterms:modified>
</cp:coreProperties>
</file>