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sldIdLst>
    <p:sldId id="256" r:id="rId2"/>
    <p:sldId id="257" r:id="rId3"/>
  </p:sldIdLst>
  <p:sldSz cx="6858000" cy="9906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DFAF5"/>
    <a:srgbClr val="FBFBF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7085" autoAdjust="0"/>
    <p:restoredTop sz="94660"/>
  </p:normalViewPr>
  <p:slideViewPr>
    <p:cSldViewPr snapToGrid="0">
      <p:cViewPr varScale="1">
        <p:scale>
          <a:sx n="80" d="100"/>
          <a:sy n="80" d="100"/>
        </p:scale>
        <p:origin x="3000" y="96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ko-KR" altLang="en-US"/>
              <a:t>클릭하여 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192327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839839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552672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0309706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6063057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30931960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580008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497563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ko-KR" altLang="en-US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ko-KR" altLang="en-US"/>
              <a:t>마스터 텍스트 스타일 편집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127277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10246419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5219789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/>
              <a:t>마스터 텍스트 스타일 편집</a:t>
            </a:r>
          </a:p>
          <a:p>
            <a:pPr lvl="1"/>
            <a:r>
              <a:rPr lang="ko-KR" altLang="en-US"/>
              <a:t>둘째 수준</a:t>
            </a:r>
          </a:p>
          <a:p>
            <a:pPr lvl="2"/>
            <a:r>
              <a:rPr lang="ko-KR" altLang="en-US"/>
              <a:t>셋째 수준</a:t>
            </a:r>
          </a:p>
          <a:p>
            <a:pPr lvl="3"/>
            <a:r>
              <a:rPr lang="ko-KR" altLang="en-US"/>
              <a:t>넷째 수준</a:t>
            </a:r>
          </a:p>
          <a:p>
            <a:pPr lvl="4"/>
            <a:r>
              <a:rPr lang="ko-KR" altLang="en-US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D031A3E-6E69-4024-A7F4-490B6F013199}" type="datetimeFigureOut">
              <a:rPr lang="ko-KR" altLang="en-US" smtClean="0"/>
              <a:t>2021-09-27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847860D-D5D2-4A77-B154-AA8546EB3B3E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7317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l" defTabSz="685800" rtl="0" eaLnBrk="1" latinLnBrk="1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1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1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1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0E3EE34-9E4C-4E12-B5B4-5E1D8DDF52D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38C83CD8-426B-4DA3-9346-FFC70CDE871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5" name="그림 4">
            <a:extLst>
              <a:ext uri="{FF2B5EF4-FFF2-40B4-BE49-F238E27FC236}">
                <a16:creationId xmlns:a16="http://schemas.microsoft.com/office/drawing/2014/main" id="{772F164E-6C1A-4158-9BA4-07A9067C75F4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6858000" cy="9906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6823152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>
            <a:extLst>
              <a:ext uri="{FF2B5EF4-FFF2-40B4-BE49-F238E27FC236}">
                <a16:creationId xmlns:a16="http://schemas.microsoft.com/office/drawing/2014/main" id="{90E3EE34-9E4C-4E12-B5B4-5E1D8DDF52DC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부제목 2">
            <a:extLst>
              <a:ext uri="{FF2B5EF4-FFF2-40B4-BE49-F238E27FC236}">
                <a16:creationId xmlns:a16="http://schemas.microsoft.com/office/drawing/2014/main" id="{38C83CD8-426B-4DA3-9346-FFC70CDE8716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grpSp>
        <p:nvGrpSpPr>
          <p:cNvPr id="6" name="그룹 5">
            <a:extLst>
              <a:ext uri="{FF2B5EF4-FFF2-40B4-BE49-F238E27FC236}">
                <a16:creationId xmlns:a16="http://schemas.microsoft.com/office/drawing/2014/main" id="{D6FEED53-BF26-4077-A5B4-900640282472}"/>
              </a:ext>
            </a:extLst>
          </p:cNvPr>
          <p:cNvGrpSpPr/>
          <p:nvPr/>
        </p:nvGrpSpPr>
        <p:grpSpPr>
          <a:xfrm>
            <a:off x="0" y="0"/>
            <a:ext cx="6858000" cy="9906000"/>
            <a:chOff x="0" y="0"/>
            <a:chExt cx="6858000" cy="9906000"/>
          </a:xfrm>
        </p:grpSpPr>
        <p:pic>
          <p:nvPicPr>
            <p:cNvPr id="5" name="그림 4">
              <a:extLst>
                <a:ext uri="{FF2B5EF4-FFF2-40B4-BE49-F238E27FC236}">
                  <a16:creationId xmlns:a16="http://schemas.microsoft.com/office/drawing/2014/main" id="{772F164E-6C1A-4158-9BA4-07A9067C75F4}"/>
                </a:ext>
              </a:extLst>
            </p:cNvPr>
            <p:cNvPicPr>
              <a:picLocks noChangeAspect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0" y="0"/>
              <a:ext cx="6858000" cy="9906000"/>
            </a:xfrm>
            <a:prstGeom prst="rect">
              <a:avLst/>
            </a:prstGeom>
          </p:spPr>
        </p:pic>
        <p:sp>
          <p:nvSpPr>
            <p:cNvPr id="4" name="사각형: 둥근 모서리 3">
              <a:extLst>
                <a:ext uri="{FF2B5EF4-FFF2-40B4-BE49-F238E27FC236}">
                  <a16:creationId xmlns:a16="http://schemas.microsoft.com/office/drawing/2014/main" id="{28F15442-7EAC-46D8-B712-19B1473D98C9}"/>
                </a:ext>
              </a:extLst>
            </p:cNvPr>
            <p:cNvSpPr/>
            <p:nvPr/>
          </p:nvSpPr>
          <p:spPr>
            <a:xfrm>
              <a:off x="0" y="3898229"/>
              <a:ext cx="6858000" cy="710512"/>
            </a:xfrm>
            <a:prstGeom prst="roundRect">
              <a:avLst/>
            </a:prstGeom>
            <a:solidFill>
              <a:srgbClr val="FDFAF5"/>
            </a:solidFill>
            <a:ln>
              <a:solidFill>
                <a:srgbClr val="FDFAF5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 b="1" dirty="0">
                <a:solidFill>
                  <a:schemeClr val="tx1"/>
                </a:solidFill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10739365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4</TotalTime>
  <Words>0</Words>
  <Application>Microsoft Office PowerPoint</Application>
  <PresentationFormat>A4 용지(210x297mm)</PresentationFormat>
  <Paragraphs>0</Paragraphs>
  <Slides>2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4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2</vt:i4>
      </vt:variant>
    </vt:vector>
  </HeadingPairs>
  <TitlesOfParts>
    <vt:vector size="7" baseType="lpstr">
      <vt:lpstr>맑은 고딕</vt:lpstr>
      <vt:lpstr>Arial</vt:lpstr>
      <vt:lpstr>Calibri</vt:lpstr>
      <vt:lpstr>Calibri Light</vt:lpstr>
      <vt:lpstr>Office 테마</vt:lpstr>
      <vt:lpstr>PowerPoint 프레젠테이션</vt:lpstr>
      <vt:lpstr>PowerPoint 프레젠테이션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5</cp:revision>
  <dcterms:created xsi:type="dcterms:W3CDTF">2021-09-26T23:24:27Z</dcterms:created>
  <dcterms:modified xsi:type="dcterms:W3CDTF">2021-09-27T00:19:32Z</dcterms:modified>
</cp:coreProperties>
</file>