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D76B"/>
    <a:srgbClr val="0082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42FD05-8A14-4F56-BD2C-47543B90ABBE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B8F7A-BD1D-4DD9-AD82-5C12F2B1C1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090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181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5117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158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788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95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825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002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028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9702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056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359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3A5B6-1DE7-4265-B58D-1A488CC99780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ACE07-544F-4384-AB3B-85DB2D28BD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133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8"/>
          <a:stretch/>
        </p:blipFill>
        <p:spPr>
          <a:xfrm>
            <a:off x="-80055" y="-65716"/>
            <a:ext cx="6938055" cy="92097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393655" y="685884"/>
            <a:ext cx="36786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현미밥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채소육개장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err="1" smtClean="0">
                <a:solidFill>
                  <a:schemeClr val="tx2">
                    <a:lumMod val="50000"/>
                  </a:schemeClr>
                </a:solidFill>
              </a:rPr>
              <a:t>삼색계란찜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어묵잡채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배추김치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딸기</a:t>
            </a:r>
            <a:endParaRPr lang="en-US" altLang="ko-KR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</a:rPr>
              <a:t>우</a:t>
            </a:r>
            <a:r>
              <a:rPr lang="ko-KR" altLang="en-US" sz="2400" b="1" dirty="0">
                <a:solidFill>
                  <a:schemeClr val="tx2">
                    <a:lumMod val="50000"/>
                  </a:schemeClr>
                </a:solidFill>
              </a:rPr>
              <a:t>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4704" y="4721900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ko-KR" sz="20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환경, 동물, 건강, </a:t>
            </a:r>
            <a:r>
              <a:rPr lang="ko-KR" altLang="ko-KR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미래 </a:t>
            </a:r>
            <a:r>
              <a:rPr lang="ko-KR" altLang="ko-KR" sz="20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세대를 </a:t>
            </a:r>
            <a:r>
              <a:rPr lang="ko-KR" altLang="ko-KR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</a:t>
            </a:r>
            <a:r>
              <a:rPr lang="en-US" altLang="ko-KR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채식 급식</a:t>
            </a:r>
            <a:r>
              <a:rPr lang="en-US" altLang="ko-KR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r>
              <a:rPr lang="ko-KR" altLang="en-US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지구를 사랑하는 우리의 작은 실천</a:t>
            </a:r>
            <a:r>
              <a:rPr lang="en-US" altLang="ko-KR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r>
              <a:rPr lang="ko-KR" altLang="en-US" sz="20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000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210" y="-36512"/>
            <a:ext cx="2136174" cy="85812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-99392" y="355254"/>
            <a:ext cx="4752528" cy="18429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118" y="891651"/>
            <a:ext cx="3696444" cy="355709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983690" y="2040101"/>
            <a:ext cx="3451586" cy="12618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3800" b="1" cap="none" spc="0" dirty="0" smtClean="0">
                <a:ln w="1905"/>
                <a:solidFill>
                  <a:srgbClr val="0082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오늘은 </a:t>
            </a:r>
            <a:endParaRPr lang="en-US" altLang="ko-KR" sz="3800" b="1" cap="none" spc="0" dirty="0" smtClean="0">
              <a:ln w="1905"/>
              <a:solidFill>
                <a:srgbClr val="00823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ko-KR" altLang="en-US" sz="3800" b="1" cap="none" spc="0" dirty="0" smtClean="0">
                <a:ln w="1905"/>
                <a:solidFill>
                  <a:srgbClr val="0082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지구 사랑의 </a:t>
            </a:r>
            <a:r>
              <a:rPr lang="ko-KR" altLang="en-US" sz="3800" b="1" cap="none" spc="0" dirty="0" smtClean="0">
                <a:ln w="1905"/>
                <a:solidFill>
                  <a:srgbClr val="0082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날</a:t>
            </a:r>
            <a:endParaRPr lang="ko-KR" altLang="en-US" sz="3800" b="1" cap="none" spc="0" dirty="0">
              <a:ln w="1905"/>
              <a:solidFill>
                <a:srgbClr val="00823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54422" y="8959606"/>
            <a:ext cx="6985971" cy="18439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5773461"/>
            <a:ext cx="1433135" cy="1312297"/>
          </a:xfrm>
          <a:prstGeom prst="rect">
            <a:avLst/>
          </a:prstGeom>
        </p:spPr>
      </p:pic>
      <p:sp>
        <p:nvSpPr>
          <p:cNvPr id="16" name="오각형 15"/>
          <p:cNvSpPr/>
          <p:nvPr/>
        </p:nvSpPr>
        <p:spPr>
          <a:xfrm>
            <a:off x="1772816" y="5868144"/>
            <a:ext cx="4802726" cy="1224136"/>
          </a:xfrm>
          <a:prstGeom prst="homePlate">
            <a:avLst/>
          </a:prstGeom>
          <a:solidFill>
            <a:srgbClr val="A4D76B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196752" y="5910172"/>
            <a:ext cx="530678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축산업이 전세계 온실가스 배출에서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차지하는 비율 </a:t>
            </a:r>
            <a:r>
              <a:rPr lang="en-US" altLang="ko-KR" b="1" dirty="0" smtClean="0"/>
              <a:t>18%</a:t>
            </a:r>
          </a:p>
          <a:p>
            <a:pPr algn="ctr"/>
            <a:r>
              <a:rPr lang="en-US" altLang="ko-KR" sz="1900" b="1" dirty="0" smtClean="0">
                <a:solidFill>
                  <a:srgbClr val="C00000"/>
                </a:solidFill>
              </a:rPr>
              <a:t>“</a:t>
            </a:r>
            <a:r>
              <a:rPr lang="ko-KR" altLang="en-US" sz="1900" b="1" dirty="0" smtClean="0">
                <a:solidFill>
                  <a:srgbClr val="C00000"/>
                </a:solidFill>
              </a:rPr>
              <a:t>우리가 고기를 적게 먹는 것만으로도</a:t>
            </a:r>
            <a:endParaRPr lang="en-US" altLang="ko-KR" sz="1900" b="1" dirty="0" smtClean="0">
              <a:solidFill>
                <a:srgbClr val="C00000"/>
              </a:solidFill>
            </a:endParaRPr>
          </a:p>
          <a:p>
            <a:pPr algn="ctr"/>
            <a:r>
              <a:rPr lang="ko-KR" altLang="en-US" sz="1900" b="1" dirty="0" smtClean="0">
                <a:solidFill>
                  <a:srgbClr val="C00000"/>
                </a:solidFill>
              </a:rPr>
              <a:t>지구의 온도를 낮출 수 있다</a:t>
            </a:r>
            <a:r>
              <a:rPr lang="en-US" altLang="ko-KR" b="1" dirty="0" smtClean="0">
                <a:solidFill>
                  <a:srgbClr val="C00000"/>
                </a:solidFill>
              </a:rPr>
              <a:t>”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7443745"/>
            <a:ext cx="2643486" cy="148588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16" y="1763688"/>
            <a:ext cx="849758" cy="86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776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49</Words>
  <Application>Microsoft Office PowerPoint</Application>
  <PresentationFormat>화면 슬라이드 쇼(4:3)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</cp:revision>
  <dcterms:created xsi:type="dcterms:W3CDTF">2020-10-21T03:33:32Z</dcterms:created>
  <dcterms:modified xsi:type="dcterms:W3CDTF">2020-10-29T12:29:42Z</dcterms:modified>
</cp:coreProperties>
</file>