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1" r:id="rId2"/>
    <p:sldId id="306" r:id="rId3"/>
    <p:sldId id="319" r:id="rId4"/>
    <p:sldId id="261" r:id="rId5"/>
    <p:sldId id="307" r:id="rId6"/>
    <p:sldId id="320" r:id="rId7"/>
    <p:sldId id="318" r:id="rId8"/>
    <p:sldId id="321" r:id="rId9"/>
    <p:sldId id="308" r:id="rId10"/>
    <p:sldId id="309" r:id="rId11"/>
    <p:sldId id="322" r:id="rId12"/>
    <p:sldId id="323" r:id="rId13"/>
    <p:sldId id="311" r:id="rId14"/>
    <p:sldId id="310" r:id="rId15"/>
    <p:sldId id="324" r:id="rId16"/>
    <p:sldId id="312" r:id="rId17"/>
    <p:sldId id="325" r:id="rId18"/>
    <p:sldId id="314" r:id="rId19"/>
    <p:sldId id="313" r:id="rId20"/>
    <p:sldId id="326" r:id="rId21"/>
    <p:sldId id="315" r:id="rId22"/>
    <p:sldId id="316" r:id="rId23"/>
    <p:sldId id="317" r:id="rId2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77" userDrawn="1">
          <p15:clr>
            <a:srgbClr val="A4A3A4"/>
          </p15:clr>
        </p15:guide>
        <p15:guide id="2" pos="574" userDrawn="1">
          <p15:clr>
            <a:srgbClr val="A4A3A4"/>
          </p15:clr>
        </p15:guide>
        <p15:guide id="3" pos="166" userDrawn="1">
          <p15:clr>
            <a:srgbClr val="A4A3A4"/>
          </p15:clr>
        </p15:guide>
        <p15:guide id="5" orient="horz" pos="1049" userDrawn="1">
          <p15:clr>
            <a:srgbClr val="A4A3A4"/>
          </p15:clr>
        </p15:guide>
        <p15:guide id="6" orient="horz" pos="123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6C82"/>
    <a:srgbClr val="DFEED4"/>
    <a:srgbClr val="CC00FF"/>
    <a:srgbClr val="FF9900"/>
    <a:srgbClr val="FF6699"/>
    <a:srgbClr val="FF66CC"/>
    <a:srgbClr val="FAD1D2"/>
    <a:srgbClr val="FDB931"/>
    <a:srgbClr val="2389E5"/>
    <a:srgbClr val="FDB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132" autoAdjust="0"/>
    <p:restoredTop sz="94660"/>
  </p:normalViewPr>
  <p:slideViewPr>
    <p:cSldViewPr snapToGrid="0">
      <p:cViewPr varScale="1">
        <p:scale>
          <a:sx n="77" d="100"/>
          <a:sy n="77" d="100"/>
        </p:scale>
        <p:origin x="594" y="90"/>
      </p:cViewPr>
      <p:guideLst>
        <p:guide orient="horz" pos="777"/>
        <p:guide pos="574"/>
        <p:guide pos="166"/>
        <p:guide orient="horz" pos="1049"/>
        <p:guide orient="horz" pos="123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971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3982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6234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196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3469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0272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5682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9606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6493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513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3956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6825D-2B69-4989-8861-A6901ABADB6C}" type="datetimeFigureOut">
              <a:rPr lang="ko-KR" altLang="en-US" smtClean="0"/>
              <a:t>2022-09-14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6743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3" Type="http://schemas.openxmlformats.org/officeDocument/2006/relationships/image" Target="../media/image3.png"/><Relationship Id="rId7" Type="http://schemas.openxmlformats.org/officeDocument/2006/relationships/slide" Target="slide15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2.xml"/><Relationship Id="rId5" Type="http://schemas.openxmlformats.org/officeDocument/2006/relationships/slide" Target="slide8.xml"/><Relationship Id="rId4" Type="http://schemas.openxmlformats.org/officeDocument/2006/relationships/slide" Target="slide6.xml"/><Relationship Id="rId9" Type="http://schemas.openxmlformats.org/officeDocument/2006/relationships/slide" Target="slide2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hyperlink" Target="https://www.youtube.com/watch?v=Af2an3IuNHw" TargetMode="External"/><Relationship Id="rId7" Type="http://schemas.openxmlformats.org/officeDocument/2006/relationships/hyperlink" Target="https://www.youtube.com/watch?v=00Z6b2IMzXo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slide" Target="slide2.xml"/><Relationship Id="rId5" Type="http://schemas.openxmlformats.org/officeDocument/2006/relationships/hyperlink" Target="https://www.youtube.com/watch?v=zPPZfT75Qh0" TargetMode="External"/><Relationship Id="rId10" Type="http://schemas.openxmlformats.org/officeDocument/2006/relationships/image" Target="../media/image7.png"/><Relationship Id="rId4" Type="http://schemas.openxmlformats.org/officeDocument/2006/relationships/image" Target="../media/image4.png"/><Relationship Id="rId9" Type="http://schemas.openxmlformats.org/officeDocument/2006/relationships/hyperlink" Target="https://www.youtube.com/watch?v=LF78rK91qG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youtube.com/watch?v=UeJo1TntdyQ" TargetMode="External"/><Relationship Id="rId1" Type="http://schemas.openxmlformats.org/officeDocument/2006/relationships/slideLayout" Target="../slideLayouts/slideLayout1.xml"/><Relationship Id="rId5" Type="http://schemas.openxmlformats.org/officeDocument/2006/relationships/slide" Target="slide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hyperlink" Target="https://www.youtube.com/watch?v=adMZ8zzLowc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DKgOUKsvMV8" TargetMode="External"/><Relationship Id="rId11" Type="http://schemas.openxmlformats.org/officeDocument/2006/relationships/slide" Target="slide2.xml"/><Relationship Id="rId5" Type="http://schemas.openxmlformats.org/officeDocument/2006/relationships/image" Target="../media/image10.png"/><Relationship Id="rId10" Type="http://schemas.openxmlformats.org/officeDocument/2006/relationships/image" Target="../media/image12.png"/><Relationship Id="rId4" Type="http://schemas.openxmlformats.org/officeDocument/2006/relationships/hyperlink" Target="https://www.youtube.com/watch?v=X9gAW-5kqeY" TargetMode="External"/><Relationship Id="rId9" Type="http://schemas.openxmlformats.org/officeDocument/2006/relationships/hyperlink" Target="https://www.youtube.com/watch?v=mUutKxfXedU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hyperlink" Target="https://www.youtube.com/watch?v=UPPkxi2a9Ic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6vSE2eBh-Do" TargetMode="External"/><Relationship Id="rId11" Type="http://schemas.openxmlformats.org/officeDocument/2006/relationships/slide" Target="slide2.xml"/><Relationship Id="rId5" Type="http://schemas.openxmlformats.org/officeDocument/2006/relationships/image" Target="../media/image14.png"/><Relationship Id="rId10" Type="http://schemas.openxmlformats.org/officeDocument/2006/relationships/image" Target="../media/image16.png"/><Relationship Id="rId4" Type="http://schemas.openxmlformats.org/officeDocument/2006/relationships/hyperlink" Target="https://www.youtube.com/watch?v=s20z75KlORo" TargetMode="External"/><Relationship Id="rId9" Type="http://schemas.openxmlformats.org/officeDocument/2006/relationships/hyperlink" Target="https://www.youtube.com/watch?v=8TdFW3FgEf0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yYQCHZbrgB4" TargetMode="External"/><Relationship Id="rId3" Type="http://schemas.openxmlformats.org/officeDocument/2006/relationships/image" Target="../media/image17.png"/><Relationship Id="rId7" Type="http://schemas.openxmlformats.org/officeDocument/2006/relationships/image" Target="../media/image19.png"/><Relationship Id="rId2" Type="http://schemas.openxmlformats.org/officeDocument/2006/relationships/hyperlink" Target="https://www.youtube.com/watch?v=CvGp1oHx3Ng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bIc4BKAYVUc" TargetMode="External"/><Relationship Id="rId11" Type="http://schemas.openxmlformats.org/officeDocument/2006/relationships/slide" Target="slide2.xml"/><Relationship Id="rId5" Type="http://schemas.openxmlformats.org/officeDocument/2006/relationships/image" Target="../media/image18.png"/><Relationship Id="rId10" Type="http://schemas.openxmlformats.org/officeDocument/2006/relationships/image" Target="../media/image3.png"/><Relationship Id="rId4" Type="http://schemas.openxmlformats.org/officeDocument/2006/relationships/hyperlink" Target="https://www.youtube.com/watch?v=VijHure3EmI" TargetMode="External"/><Relationship Id="rId9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s://www.youtube.com/watch?v=neUlBWCh4fo" TargetMode="External"/><Relationship Id="rId1" Type="http://schemas.openxmlformats.org/officeDocument/2006/relationships/slideLayout" Target="../slideLayouts/slideLayout1.xml"/><Relationship Id="rId5" Type="http://schemas.openxmlformats.org/officeDocument/2006/relationships/slide" Target="slide2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fW9esI3R2Bs" TargetMode="External"/><Relationship Id="rId3" Type="http://schemas.openxmlformats.org/officeDocument/2006/relationships/image" Target="../media/image22.png"/><Relationship Id="rId7" Type="http://schemas.openxmlformats.org/officeDocument/2006/relationships/image" Target="../media/image24.png"/><Relationship Id="rId2" Type="http://schemas.openxmlformats.org/officeDocument/2006/relationships/hyperlink" Target="https://www.youtube.com/watch?v=bohEi97osMQ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cZa6G0PT9r0" TargetMode="External"/><Relationship Id="rId11" Type="http://schemas.openxmlformats.org/officeDocument/2006/relationships/slide" Target="slide2.xml"/><Relationship Id="rId5" Type="http://schemas.openxmlformats.org/officeDocument/2006/relationships/image" Target="../media/image23.png"/><Relationship Id="rId10" Type="http://schemas.openxmlformats.org/officeDocument/2006/relationships/image" Target="../media/image3.png"/><Relationship Id="rId4" Type="http://schemas.openxmlformats.org/officeDocument/2006/relationships/hyperlink" Target="https://www.youtube.com/watch?v=X8PtiaKEcNM" TargetMode="External"/><Relationship Id="rId9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26.png"/><Relationship Id="rId7" Type="http://schemas.openxmlformats.org/officeDocument/2006/relationships/image" Target="../media/image28.png"/><Relationship Id="rId2" Type="http://schemas.openxmlformats.org/officeDocument/2006/relationships/hyperlink" Target="https://www.youtube.com/watch?v=7t2QKaY25XQ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TxZtHAJF3X4" TargetMode="External"/><Relationship Id="rId11" Type="http://schemas.openxmlformats.org/officeDocument/2006/relationships/slide" Target="slide2.xml"/><Relationship Id="rId5" Type="http://schemas.openxmlformats.org/officeDocument/2006/relationships/image" Target="../media/image27.png"/><Relationship Id="rId10" Type="http://schemas.openxmlformats.org/officeDocument/2006/relationships/image" Target="../media/image29.png"/><Relationship Id="rId4" Type="http://schemas.openxmlformats.org/officeDocument/2006/relationships/hyperlink" Target="https://www.youtube.com/watch?v=xKZ5luIdNSQ" TargetMode="External"/><Relationship Id="rId9" Type="http://schemas.openxmlformats.org/officeDocument/2006/relationships/hyperlink" Target="https://www.youtube.com/watch?v=NQgbz6m_620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30.png"/><Relationship Id="rId7" Type="http://schemas.openxmlformats.org/officeDocument/2006/relationships/hyperlink" Target="https://www.youtube.com/watch?v=ABIOQTC7xfk" TargetMode="External"/><Relationship Id="rId2" Type="http://schemas.openxmlformats.org/officeDocument/2006/relationships/hyperlink" Target="https://www.youtube.com/watch?v=V6d_6HB3Ob0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slide" Target="slide2.xml"/><Relationship Id="rId5" Type="http://schemas.openxmlformats.org/officeDocument/2006/relationships/image" Target="../media/image31.png"/><Relationship Id="rId10" Type="http://schemas.openxmlformats.org/officeDocument/2006/relationships/image" Target="../media/image33.png"/><Relationship Id="rId4" Type="http://schemas.openxmlformats.org/officeDocument/2006/relationships/hyperlink" Target="https://www.youtube.com/watch?v=FnuXz8Eqb0c" TargetMode="External"/><Relationship Id="rId9" Type="http://schemas.openxmlformats.org/officeDocument/2006/relationships/hyperlink" Target="https://www.youtube.com/watch?v=sXjNygrRyYY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LtgAuxvtBpQ" TargetMode="External"/><Relationship Id="rId3" Type="http://schemas.openxmlformats.org/officeDocument/2006/relationships/image" Target="../media/image34.png"/><Relationship Id="rId7" Type="http://schemas.openxmlformats.org/officeDocument/2006/relationships/image" Target="../media/image36.png"/><Relationship Id="rId2" Type="http://schemas.openxmlformats.org/officeDocument/2006/relationships/hyperlink" Target="https://www.youtube.com/watch?v=t9lb07guaS8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lG1woYDrU5g" TargetMode="External"/><Relationship Id="rId11" Type="http://schemas.openxmlformats.org/officeDocument/2006/relationships/slide" Target="slide2.xml"/><Relationship Id="rId5" Type="http://schemas.openxmlformats.org/officeDocument/2006/relationships/image" Target="../media/image35.png"/><Relationship Id="rId10" Type="http://schemas.openxmlformats.org/officeDocument/2006/relationships/image" Target="../media/image3.png"/><Relationship Id="rId4" Type="http://schemas.openxmlformats.org/officeDocument/2006/relationships/hyperlink" Target="https://www.youtube.com/watch?v=RXIvsuU1GIs" TargetMode="External"/><Relationship Id="rId9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slide" Target="slide2.xml"/><Relationship Id="rId2" Type="http://schemas.openxmlformats.org/officeDocument/2006/relationships/hyperlink" Target="https://www.youtube.com/watch?v=pXXPDFuIpvA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39.png"/><Relationship Id="rId4" Type="http://schemas.openxmlformats.org/officeDocument/2006/relationships/hyperlink" Target="https://www.youtube.com/watch?v=3EiqwheF6H8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EjdbDoUsP_8" TargetMode="External"/><Relationship Id="rId3" Type="http://schemas.openxmlformats.org/officeDocument/2006/relationships/image" Target="../media/image40.png"/><Relationship Id="rId7" Type="http://schemas.openxmlformats.org/officeDocument/2006/relationships/image" Target="../media/image42.png"/><Relationship Id="rId2" Type="http://schemas.openxmlformats.org/officeDocument/2006/relationships/hyperlink" Target="https://www.youtube.com/watch?v=jbstGSxjASU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vJvDvK1WqgM" TargetMode="External"/><Relationship Id="rId11" Type="http://schemas.openxmlformats.org/officeDocument/2006/relationships/slide" Target="slide2.xml"/><Relationship Id="rId5" Type="http://schemas.openxmlformats.org/officeDocument/2006/relationships/image" Target="../media/image41.png"/><Relationship Id="rId10" Type="http://schemas.openxmlformats.org/officeDocument/2006/relationships/image" Target="../media/image3.png"/><Relationship Id="rId4" Type="http://schemas.openxmlformats.org/officeDocument/2006/relationships/hyperlink" Target="https://www.youtube.com/watch?v=EEvBV8mBG9o" TargetMode="External"/><Relationship Id="rId9" Type="http://schemas.openxmlformats.org/officeDocument/2006/relationships/image" Target="../media/image4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WPTw6FfJ5pQ" TargetMode="External"/><Relationship Id="rId3" Type="http://schemas.openxmlformats.org/officeDocument/2006/relationships/image" Target="../media/image44.png"/><Relationship Id="rId7" Type="http://schemas.openxmlformats.org/officeDocument/2006/relationships/image" Target="../media/image46.png"/><Relationship Id="rId2" Type="http://schemas.openxmlformats.org/officeDocument/2006/relationships/hyperlink" Target="https://www.youtube.com/watch?v=cEytJH8I1Vw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xsUr9L8Ozdc" TargetMode="External"/><Relationship Id="rId11" Type="http://schemas.openxmlformats.org/officeDocument/2006/relationships/slide" Target="slide2.xml"/><Relationship Id="rId5" Type="http://schemas.openxmlformats.org/officeDocument/2006/relationships/image" Target="../media/image45.png"/><Relationship Id="rId10" Type="http://schemas.openxmlformats.org/officeDocument/2006/relationships/image" Target="../media/image3.png"/><Relationship Id="rId4" Type="http://schemas.openxmlformats.org/officeDocument/2006/relationships/hyperlink" Target="https://www.youtube.com/watch?v=BSg7VpBq164" TargetMode="External"/><Relationship Id="rId9" Type="http://schemas.openxmlformats.org/officeDocument/2006/relationships/image" Target="../media/image4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hyperlink" Target="https://www.youtube.com/watch?v=Lumv-ioARP8" TargetMode="External"/><Relationship Id="rId1" Type="http://schemas.openxmlformats.org/officeDocument/2006/relationships/slideLayout" Target="../slideLayouts/slideLayout1.xml"/><Relationship Id="rId5" Type="http://schemas.openxmlformats.org/officeDocument/2006/relationships/slide" Target="slide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EE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DB503F60-BCD5-4303-9757-CA5962CBC98E}"/>
              </a:ext>
            </a:extLst>
          </p:cNvPr>
          <p:cNvSpPr/>
          <p:nvPr/>
        </p:nvSpPr>
        <p:spPr>
          <a:xfrm>
            <a:off x="1500641" y="2943479"/>
            <a:ext cx="2031317" cy="669231"/>
          </a:xfrm>
          <a:prstGeom prst="roundRect">
            <a:avLst/>
          </a:prstGeom>
          <a:solidFill>
            <a:srgbClr val="E06C82"/>
          </a:solidFill>
          <a:ln w="57150">
            <a:solidFill>
              <a:srgbClr val="E06C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부 록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2C1D32D8-869E-4F04-A889-563F366970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4771" y="539417"/>
            <a:ext cx="7726588" cy="1669596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3F9CBE44-6B2B-4A90-B4B6-542DC7C2BA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1428" y="2687945"/>
            <a:ext cx="4159931" cy="3888040"/>
          </a:xfrm>
          <a:prstGeom prst="rect">
            <a:avLst/>
          </a:prstGeom>
        </p:spPr>
      </p:pic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5455751F-5EEE-4327-9699-106DAD5C2477}"/>
              </a:ext>
            </a:extLst>
          </p:cNvPr>
          <p:cNvSpPr/>
          <p:nvPr/>
        </p:nvSpPr>
        <p:spPr>
          <a:xfrm>
            <a:off x="1500641" y="3914521"/>
            <a:ext cx="4876800" cy="856343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E06C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3. </a:t>
            </a:r>
            <a:r>
              <a:rPr lang="ko-KR" altLang="en-US" sz="3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환경교육 관련 영상</a:t>
            </a:r>
          </a:p>
        </p:txBody>
      </p:sp>
    </p:spTree>
    <p:extLst>
      <p:ext uri="{BB962C8B-B14F-4D97-AF65-F5344CB8AC3E}">
        <p14:creationId xmlns:p14="http://schemas.microsoft.com/office/powerpoint/2010/main" val="13971093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FCFFC67C-4468-4460-A8AA-0ED408AA159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사각형: 둥근 모서리 5">
            <a:hlinkClick r:id="rId2" action="ppaction://hlinksldjump"/>
            <a:extLst>
              <a:ext uri="{FF2B5EF4-FFF2-40B4-BE49-F238E27FC236}">
                <a16:creationId xmlns:a16="http://schemas.microsoft.com/office/drawing/2014/main" id="{60D97583-21E0-4789-B41D-D8CF5F5144D2}"/>
              </a:ext>
            </a:extLst>
          </p:cNvPr>
          <p:cNvSpPr/>
          <p:nvPr/>
        </p:nvSpPr>
        <p:spPr>
          <a:xfrm>
            <a:off x="2383174" y="2107803"/>
            <a:ext cx="3234116" cy="88035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E06C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기후변화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B4E4C8F8-14CB-45C5-8C62-9E612F9E0F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898" y="469012"/>
            <a:ext cx="7835660" cy="1169779"/>
          </a:xfrm>
          <a:prstGeom prst="rect">
            <a:avLst/>
          </a:prstGeom>
        </p:spPr>
      </p:pic>
      <p:sp>
        <p:nvSpPr>
          <p:cNvPr id="9" name="사각형: 둥근 모서리 8">
            <a:hlinkClick r:id="rId4" action="ppaction://hlinksldjump"/>
            <a:extLst>
              <a:ext uri="{FF2B5EF4-FFF2-40B4-BE49-F238E27FC236}">
                <a16:creationId xmlns:a16="http://schemas.microsoft.com/office/drawing/2014/main" id="{21FE423E-AE96-43FA-A5F1-FFF3C7D4B164}"/>
              </a:ext>
            </a:extLst>
          </p:cNvPr>
          <p:cNvSpPr/>
          <p:nvPr/>
        </p:nvSpPr>
        <p:spPr>
          <a:xfrm>
            <a:off x="2383174" y="3116025"/>
            <a:ext cx="3234116" cy="88035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E06C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에너지</a:t>
            </a:r>
          </a:p>
        </p:txBody>
      </p:sp>
      <p:sp>
        <p:nvSpPr>
          <p:cNvPr id="10" name="사각형: 둥근 모서리 9">
            <a:hlinkClick r:id="rId5" action="ppaction://hlinksldjump"/>
            <a:extLst>
              <a:ext uri="{FF2B5EF4-FFF2-40B4-BE49-F238E27FC236}">
                <a16:creationId xmlns:a16="http://schemas.microsoft.com/office/drawing/2014/main" id="{384FBB4B-73AD-46C3-BDBF-66687AF04B60}"/>
              </a:ext>
            </a:extLst>
          </p:cNvPr>
          <p:cNvSpPr/>
          <p:nvPr/>
        </p:nvSpPr>
        <p:spPr>
          <a:xfrm>
            <a:off x="2383174" y="4149939"/>
            <a:ext cx="3234116" cy="88035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E06C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자원순환</a:t>
            </a:r>
          </a:p>
        </p:txBody>
      </p:sp>
      <p:sp>
        <p:nvSpPr>
          <p:cNvPr id="11" name="사각형: 둥근 모서리 10">
            <a:hlinkClick r:id="rId6" action="ppaction://hlinksldjump"/>
            <a:extLst>
              <a:ext uri="{FF2B5EF4-FFF2-40B4-BE49-F238E27FC236}">
                <a16:creationId xmlns:a16="http://schemas.microsoft.com/office/drawing/2014/main" id="{63573878-3721-48A0-A451-BE98D86F5F1B}"/>
              </a:ext>
            </a:extLst>
          </p:cNvPr>
          <p:cNvSpPr/>
          <p:nvPr/>
        </p:nvSpPr>
        <p:spPr>
          <a:xfrm>
            <a:off x="2383174" y="5183853"/>
            <a:ext cx="3234116" cy="88035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E06C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물</a:t>
            </a:r>
            <a:r>
              <a:rPr lang="en-US" altLang="ko-KR" sz="4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4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해양</a:t>
            </a:r>
            <a:r>
              <a:rPr lang="en-US" altLang="ko-KR" sz="4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4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사각형: 둥근 모서리 11">
            <a:hlinkClick r:id="rId7" action="ppaction://hlinksldjump"/>
            <a:extLst>
              <a:ext uri="{FF2B5EF4-FFF2-40B4-BE49-F238E27FC236}">
                <a16:creationId xmlns:a16="http://schemas.microsoft.com/office/drawing/2014/main" id="{3257863D-7858-4718-91EF-CB546374A8A1}"/>
              </a:ext>
            </a:extLst>
          </p:cNvPr>
          <p:cNvSpPr/>
          <p:nvPr/>
        </p:nvSpPr>
        <p:spPr>
          <a:xfrm>
            <a:off x="6404841" y="2107803"/>
            <a:ext cx="3234116" cy="88035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E06C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녹색소비</a:t>
            </a:r>
          </a:p>
        </p:txBody>
      </p:sp>
      <p:sp>
        <p:nvSpPr>
          <p:cNvPr id="13" name="사각형: 둥근 모서리 12">
            <a:hlinkClick r:id="rId8" action="ppaction://hlinksldjump"/>
            <a:extLst>
              <a:ext uri="{FF2B5EF4-FFF2-40B4-BE49-F238E27FC236}">
                <a16:creationId xmlns:a16="http://schemas.microsoft.com/office/drawing/2014/main" id="{1E18DB52-BD52-4F97-97C5-E1EC329407BF}"/>
              </a:ext>
            </a:extLst>
          </p:cNvPr>
          <p:cNvSpPr/>
          <p:nvPr/>
        </p:nvSpPr>
        <p:spPr>
          <a:xfrm>
            <a:off x="6404841" y="3133538"/>
            <a:ext cx="3234116" cy="88035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E06C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음식과 환경</a:t>
            </a:r>
          </a:p>
        </p:txBody>
      </p:sp>
      <p:sp>
        <p:nvSpPr>
          <p:cNvPr id="14" name="사각형: 둥근 모서리 13">
            <a:hlinkClick r:id="rId9" action="ppaction://hlinksldjump"/>
            <a:extLst>
              <a:ext uri="{FF2B5EF4-FFF2-40B4-BE49-F238E27FC236}">
                <a16:creationId xmlns:a16="http://schemas.microsoft.com/office/drawing/2014/main" id="{D6CD099B-1D93-4FB3-9768-9E06B928CD76}"/>
              </a:ext>
            </a:extLst>
          </p:cNvPr>
          <p:cNvSpPr/>
          <p:nvPr/>
        </p:nvSpPr>
        <p:spPr>
          <a:xfrm>
            <a:off x="6404841" y="4149938"/>
            <a:ext cx="3234116" cy="88035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E06C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생물다양성</a:t>
            </a:r>
          </a:p>
        </p:txBody>
      </p:sp>
    </p:spTree>
    <p:extLst>
      <p:ext uri="{BB962C8B-B14F-4D97-AF65-F5344CB8AC3E}">
        <p14:creationId xmlns:p14="http://schemas.microsoft.com/office/powerpoint/2010/main" val="16226436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FCFFC67C-4468-4460-A8AA-0ED408AA159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B66F0364-600E-4218-B2F7-2BCCFDC7E5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5008" y="1070146"/>
            <a:ext cx="7835660" cy="1169779"/>
          </a:xfrm>
          <a:prstGeom prst="rect">
            <a:avLst/>
          </a:prstGeom>
        </p:spPr>
      </p:pic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90E995CA-8F8D-4D21-B43D-622F27C70BB5}"/>
              </a:ext>
            </a:extLst>
          </p:cNvPr>
          <p:cNvSpPr/>
          <p:nvPr/>
        </p:nvSpPr>
        <p:spPr>
          <a:xfrm>
            <a:off x="3216111" y="3097060"/>
            <a:ext cx="5514680" cy="1329179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E06C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5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기후변화</a:t>
            </a:r>
          </a:p>
        </p:txBody>
      </p:sp>
      <p:sp>
        <p:nvSpPr>
          <p:cNvPr id="3" name="실행 단추: 돌아가기 2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AD3D301F-80D4-4C99-9F24-F828AA5CF88A}"/>
              </a:ext>
            </a:extLst>
          </p:cNvPr>
          <p:cNvSpPr/>
          <p:nvPr/>
        </p:nvSpPr>
        <p:spPr>
          <a:xfrm>
            <a:off x="10126133" y="5681133"/>
            <a:ext cx="973667" cy="778934"/>
          </a:xfrm>
          <a:prstGeom prst="actionButtonReturn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83037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404557AB-1928-4742-967B-5F30501FB928}"/>
              </a:ext>
            </a:extLst>
          </p:cNvPr>
          <p:cNvSpPr/>
          <p:nvPr/>
        </p:nvSpPr>
        <p:spPr>
          <a:xfrm>
            <a:off x="0" y="0"/>
            <a:ext cx="12192000" cy="782278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D1F6B6BD-F1F8-4FD3-9B4B-52705083E2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961" y="28281"/>
            <a:ext cx="4901167" cy="731691"/>
          </a:xfrm>
          <a:prstGeom prst="rect">
            <a:avLst/>
          </a:prstGeom>
        </p:spPr>
      </p:pic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9CF04D5F-DCB5-421E-BE52-6B5C65B9E05F}"/>
              </a:ext>
            </a:extLst>
          </p:cNvPr>
          <p:cNvSpPr/>
          <p:nvPr/>
        </p:nvSpPr>
        <p:spPr>
          <a:xfrm>
            <a:off x="10308524" y="141402"/>
            <a:ext cx="1755515" cy="51847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기후변화</a:t>
            </a:r>
          </a:p>
        </p:txBody>
      </p:sp>
      <p:pic>
        <p:nvPicPr>
          <p:cNvPr id="18" name="그림 17">
            <a:hlinkClick r:id="rId3"/>
            <a:extLst>
              <a:ext uri="{FF2B5EF4-FFF2-40B4-BE49-F238E27FC236}">
                <a16:creationId xmlns:a16="http://schemas.microsoft.com/office/drawing/2014/main" id="{8AFBD311-6703-4EAD-8C54-B3A8FDBB0C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5377" y="1111084"/>
            <a:ext cx="3719767" cy="222070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0"/>
          </a:effectLst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5F93E491-59AC-4C92-979A-277BEAC06CCF}"/>
              </a:ext>
            </a:extLst>
          </p:cNvPr>
          <p:cNvSpPr txBox="1"/>
          <p:nvPr/>
        </p:nvSpPr>
        <p:spPr>
          <a:xfrm>
            <a:off x="1787667" y="3429000"/>
            <a:ext cx="3078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지식채널</a:t>
            </a:r>
            <a:r>
              <a:rPr lang="en-US" altLang="ko-KR" dirty="0"/>
              <a:t>e-</a:t>
            </a:r>
            <a:r>
              <a:rPr lang="ko-KR" altLang="en-US" dirty="0"/>
              <a:t>탄소이야기</a:t>
            </a:r>
          </a:p>
        </p:txBody>
      </p:sp>
      <p:pic>
        <p:nvPicPr>
          <p:cNvPr id="20" name="그림 19">
            <a:hlinkClick r:id="rId5"/>
            <a:extLst>
              <a:ext uri="{FF2B5EF4-FFF2-40B4-BE49-F238E27FC236}">
                <a16:creationId xmlns:a16="http://schemas.microsoft.com/office/drawing/2014/main" id="{645F6042-C6B6-4FDC-94B2-8A9B0F59466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6718"/>
          <a:stretch/>
        </p:blipFill>
        <p:spPr>
          <a:xfrm>
            <a:off x="6734561" y="1160480"/>
            <a:ext cx="3719767" cy="2220709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3D352590-46C4-4D5B-8A49-4D428B1C2138}"/>
              </a:ext>
            </a:extLst>
          </p:cNvPr>
          <p:cNvSpPr txBox="1"/>
          <p:nvPr/>
        </p:nvSpPr>
        <p:spPr>
          <a:xfrm>
            <a:off x="7055151" y="3456280"/>
            <a:ext cx="3078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슬기로운 기후변화 이야기</a:t>
            </a:r>
          </a:p>
        </p:txBody>
      </p:sp>
      <p:pic>
        <p:nvPicPr>
          <p:cNvPr id="21" name="그림 20">
            <a:hlinkClick r:id="rId7"/>
            <a:extLst>
              <a:ext uri="{FF2B5EF4-FFF2-40B4-BE49-F238E27FC236}">
                <a16:creationId xmlns:a16="http://schemas.microsoft.com/office/drawing/2014/main" id="{5B57FA58-D8EB-4907-8CAB-CBB74E7E58F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67076" y="4091233"/>
            <a:ext cx="3719767" cy="1998482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42A58BC5-3786-4E94-B02F-F08DE904C5EF}"/>
              </a:ext>
            </a:extLst>
          </p:cNvPr>
          <p:cNvSpPr txBox="1"/>
          <p:nvPr/>
        </p:nvSpPr>
        <p:spPr>
          <a:xfrm>
            <a:off x="1787667" y="6197950"/>
            <a:ext cx="3078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지구가 뜨거워진다고</a:t>
            </a:r>
            <a:r>
              <a:rPr lang="en-US" altLang="ko-KR" dirty="0"/>
              <a:t>?</a:t>
            </a:r>
            <a:endParaRPr lang="ko-KR" altLang="en-US" dirty="0"/>
          </a:p>
        </p:txBody>
      </p:sp>
      <p:pic>
        <p:nvPicPr>
          <p:cNvPr id="23" name="그림 22">
            <a:hlinkClick r:id="rId9"/>
            <a:extLst>
              <a:ext uri="{FF2B5EF4-FFF2-40B4-BE49-F238E27FC236}">
                <a16:creationId xmlns:a16="http://schemas.microsoft.com/office/drawing/2014/main" id="{6584860C-56D8-4FBF-B78C-2BBF920D335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34560" y="4091232"/>
            <a:ext cx="3719767" cy="1998483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5D1581F5-9B62-4694-9493-BFF5ABB877B7}"/>
              </a:ext>
            </a:extLst>
          </p:cNvPr>
          <p:cNvSpPr txBox="1"/>
          <p:nvPr/>
        </p:nvSpPr>
        <p:spPr>
          <a:xfrm>
            <a:off x="7055151" y="6170669"/>
            <a:ext cx="3078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지구</a:t>
            </a:r>
            <a:r>
              <a:rPr lang="en-US" altLang="ko-KR" dirty="0"/>
              <a:t> </a:t>
            </a:r>
            <a:r>
              <a:rPr lang="ko-KR" altLang="en-US" dirty="0"/>
              <a:t>평균기온 </a:t>
            </a:r>
            <a:r>
              <a:rPr lang="en-US" altLang="ko-KR" dirty="0"/>
              <a:t>1</a:t>
            </a:r>
            <a:r>
              <a:rPr lang="ko-KR" altLang="en-US" dirty="0"/>
              <a:t>도 올려보니</a:t>
            </a:r>
          </a:p>
        </p:txBody>
      </p:sp>
      <p:sp>
        <p:nvSpPr>
          <p:cNvPr id="13" name="실행 단추: 돌아가기 12">
            <a:hlinkClick r:id="rId11" action="ppaction://hlinksldjump" highlightClick="1"/>
            <a:extLst>
              <a:ext uri="{FF2B5EF4-FFF2-40B4-BE49-F238E27FC236}">
                <a16:creationId xmlns:a16="http://schemas.microsoft.com/office/drawing/2014/main" id="{2988C2FC-7DC3-426B-8099-837BAD245051}"/>
              </a:ext>
            </a:extLst>
          </p:cNvPr>
          <p:cNvSpPr/>
          <p:nvPr/>
        </p:nvSpPr>
        <p:spPr>
          <a:xfrm>
            <a:off x="10724924" y="5700248"/>
            <a:ext cx="973667" cy="778934"/>
          </a:xfrm>
          <a:prstGeom prst="actionButtonReturn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59818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hlinkClick r:id="rId2"/>
            <a:extLst>
              <a:ext uri="{FF2B5EF4-FFF2-40B4-BE49-F238E27FC236}">
                <a16:creationId xmlns:a16="http://schemas.microsoft.com/office/drawing/2014/main" id="{A113AE2C-D569-414F-A9F0-F7D2E41F08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819" y="1987776"/>
            <a:ext cx="5204724" cy="3102699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04557AB-1928-4742-967B-5F30501FB928}"/>
              </a:ext>
            </a:extLst>
          </p:cNvPr>
          <p:cNvSpPr/>
          <p:nvPr/>
        </p:nvSpPr>
        <p:spPr>
          <a:xfrm>
            <a:off x="0" y="0"/>
            <a:ext cx="12192000" cy="782278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D1F6B6BD-F1F8-4FD3-9B4B-52705083E2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961" y="28281"/>
            <a:ext cx="4901167" cy="731691"/>
          </a:xfrm>
          <a:prstGeom prst="rect">
            <a:avLst/>
          </a:prstGeom>
        </p:spPr>
      </p:pic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9CF04D5F-DCB5-421E-BE52-6B5C65B9E05F}"/>
              </a:ext>
            </a:extLst>
          </p:cNvPr>
          <p:cNvSpPr/>
          <p:nvPr/>
        </p:nvSpPr>
        <p:spPr>
          <a:xfrm>
            <a:off x="10308524" y="141402"/>
            <a:ext cx="1755515" cy="51847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기후변화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F93E491-59AC-4C92-979A-277BEAC06CCF}"/>
              </a:ext>
            </a:extLst>
          </p:cNvPr>
          <p:cNvSpPr txBox="1"/>
          <p:nvPr/>
        </p:nvSpPr>
        <p:spPr>
          <a:xfrm>
            <a:off x="4138356" y="5302393"/>
            <a:ext cx="3078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/>
              <a:t>탄소중립이란</a:t>
            </a:r>
            <a:r>
              <a:rPr lang="ko-KR" altLang="en-US" dirty="0"/>
              <a:t> 무엇인가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8" name="실행 단추: 돌아가기 7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F21A2E33-5451-456E-A2BF-695DAE09C887}"/>
              </a:ext>
            </a:extLst>
          </p:cNvPr>
          <p:cNvSpPr/>
          <p:nvPr/>
        </p:nvSpPr>
        <p:spPr>
          <a:xfrm>
            <a:off x="10724924" y="5700248"/>
            <a:ext cx="973667" cy="778934"/>
          </a:xfrm>
          <a:prstGeom prst="actionButtonReturn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15626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FCFFC67C-4468-4460-A8AA-0ED408AA159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B66F0364-600E-4218-B2F7-2BCCFDC7E5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5008" y="1070146"/>
            <a:ext cx="7835660" cy="1169779"/>
          </a:xfrm>
          <a:prstGeom prst="rect">
            <a:avLst/>
          </a:prstGeom>
        </p:spPr>
      </p:pic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90E995CA-8F8D-4D21-B43D-622F27C70BB5}"/>
              </a:ext>
            </a:extLst>
          </p:cNvPr>
          <p:cNvSpPr/>
          <p:nvPr/>
        </p:nvSpPr>
        <p:spPr>
          <a:xfrm>
            <a:off x="3216111" y="3097060"/>
            <a:ext cx="5514680" cy="1329179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E06C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5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에너지</a:t>
            </a:r>
          </a:p>
        </p:txBody>
      </p:sp>
      <p:sp>
        <p:nvSpPr>
          <p:cNvPr id="6" name="실행 단추: 돌아가기 5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144BF8D4-4F0F-44D6-9D36-CF52EBF83CA8}"/>
              </a:ext>
            </a:extLst>
          </p:cNvPr>
          <p:cNvSpPr/>
          <p:nvPr/>
        </p:nvSpPr>
        <p:spPr>
          <a:xfrm>
            <a:off x="10724924" y="5700248"/>
            <a:ext cx="973667" cy="778934"/>
          </a:xfrm>
          <a:prstGeom prst="actionButtonReturn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66390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hlinkClick r:id="rId2"/>
            <a:extLst>
              <a:ext uri="{FF2B5EF4-FFF2-40B4-BE49-F238E27FC236}">
                <a16:creationId xmlns:a16="http://schemas.microsoft.com/office/drawing/2014/main" id="{ED8A4EB8-03CB-4E27-B23F-5D290CD25F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9733" y="4159503"/>
            <a:ext cx="3719767" cy="1985771"/>
          </a:xfrm>
          <a:prstGeom prst="rect">
            <a:avLst/>
          </a:prstGeom>
        </p:spPr>
      </p:pic>
      <p:pic>
        <p:nvPicPr>
          <p:cNvPr id="5" name="그림 4">
            <a:hlinkClick r:id="rId4"/>
            <a:extLst>
              <a:ext uri="{FF2B5EF4-FFF2-40B4-BE49-F238E27FC236}">
                <a16:creationId xmlns:a16="http://schemas.microsoft.com/office/drawing/2014/main" id="{3BE8E203-4EE8-4BED-B0FD-1A4C73EC62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12005" y="1297331"/>
            <a:ext cx="3742321" cy="2209681"/>
          </a:xfrm>
          <a:prstGeom prst="rect">
            <a:avLst/>
          </a:prstGeom>
        </p:spPr>
      </p:pic>
      <p:pic>
        <p:nvPicPr>
          <p:cNvPr id="3" name="그림 2">
            <a:hlinkClick r:id="rId6"/>
            <a:extLst>
              <a:ext uri="{FF2B5EF4-FFF2-40B4-BE49-F238E27FC236}">
                <a16:creationId xmlns:a16="http://schemas.microsoft.com/office/drawing/2014/main" id="{CDFC60F9-BFBE-49E6-BB37-1089DB1022D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69733" y="1297331"/>
            <a:ext cx="3728386" cy="2214846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04557AB-1928-4742-967B-5F30501FB928}"/>
              </a:ext>
            </a:extLst>
          </p:cNvPr>
          <p:cNvSpPr/>
          <p:nvPr/>
        </p:nvSpPr>
        <p:spPr>
          <a:xfrm>
            <a:off x="0" y="0"/>
            <a:ext cx="12192000" cy="782278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D1F6B6BD-F1F8-4FD3-9B4B-52705083E2C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7961" y="28281"/>
            <a:ext cx="4901167" cy="731691"/>
          </a:xfrm>
          <a:prstGeom prst="rect">
            <a:avLst/>
          </a:prstGeom>
        </p:spPr>
      </p:pic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9CF04D5F-DCB5-421E-BE52-6B5C65B9E05F}"/>
              </a:ext>
            </a:extLst>
          </p:cNvPr>
          <p:cNvSpPr/>
          <p:nvPr/>
        </p:nvSpPr>
        <p:spPr>
          <a:xfrm>
            <a:off x="10308524" y="141402"/>
            <a:ext cx="1755515" cy="51847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에너지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D352590-46C4-4D5B-8A49-4D428B1C2138}"/>
              </a:ext>
            </a:extLst>
          </p:cNvPr>
          <p:cNvSpPr txBox="1"/>
          <p:nvPr/>
        </p:nvSpPr>
        <p:spPr>
          <a:xfrm>
            <a:off x="1299885" y="3613663"/>
            <a:ext cx="4030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친환경</a:t>
            </a:r>
            <a:r>
              <a:rPr lang="en-US" altLang="ko-KR" dirty="0"/>
              <a:t> </a:t>
            </a:r>
            <a:r>
              <a:rPr lang="ko-KR" altLang="en-US" dirty="0"/>
              <a:t>미래에너지</a:t>
            </a:r>
            <a:r>
              <a:rPr lang="en-US" altLang="ko-KR" dirty="0"/>
              <a:t>-</a:t>
            </a:r>
            <a:r>
              <a:rPr lang="ko-KR" altLang="en-US" dirty="0"/>
              <a:t>신재생에너지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2A58BC5-3786-4E94-B02F-F08DE904C5EF}"/>
              </a:ext>
            </a:extLst>
          </p:cNvPr>
          <p:cNvSpPr txBox="1"/>
          <p:nvPr/>
        </p:nvSpPr>
        <p:spPr>
          <a:xfrm>
            <a:off x="7052433" y="3559545"/>
            <a:ext cx="3078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기후변화와 화석연료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D1581F5-9B62-4694-9493-BFF5ABB877B7}"/>
              </a:ext>
            </a:extLst>
          </p:cNvPr>
          <p:cNvSpPr txBox="1"/>
          <p:nvPr/>
        </p:nvSpPr>
        <p:spPr>
          <a:xfrm>
            <a:off x="1790325" y="6246083"/>
            <a:ext cx="3078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만약 화석연료가 없다면</a:t>
            </a:r>
            <a:r>
              <a:rPr lang="en-US" altLang="ko-KR" dirty="0"/>
              <a:t>?</a:t>
            </a:r>
            <a:endParaRPr lang="ko-KR" altLang="en-US" dirty="0"/>
          </a:p>
        </p:txBody>
      </p:sp>
      <p:pic>
        <p:nvPicPr>
          <p:cNvPr id="13" name="그림 12">
            <a:hlinkClick r:id="rId9"/>
            <a:extLst>
              <a:ext uri="{FF2B5EF4-FFF2-40B4-BE49-F238E27FC236}">
                <a16:creationId xmlns:a16="http://schemas.microsoft.com/office/drawing/2014/main" id="{FC576A92-BEA9-4927-9EC1-725AFB80BD1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29125" y="4159503"/>
            <a:ext cx="3725201" cy="203317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2012D98-6208-4A74-B819-4081ADA47DCA}"/>
              </a:ext>
            </a:extLst>
          </p:cNvPr>
          <p:cNvSpPr txBox="1"/>
          <p:nvPr/>
        </p:nvSpPr>
        <p:spPr>
          <a:xfrm>
            <a:off x="6935608" y="6300912"/>
            <a:ext cx="33122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전기도둑을 잡아라</a:t>
            </a:r>
            <a:r>
              <a:rPr lang="en-US" altLang="ko-KR" dirty="0"/>
              <a:t>!(</a:t>
            </a:r>
            <a:r>
              <a:rPr lang="ko-KR" altLang="en-US" dirty="0"/>
              <a:t>대기전력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15" name="실행 단추: 돌아가기 14">
            <a:hlinkClick r:id="rId11" action="ppaction://hlinksldjump" highlightClick="1"/>
            <a:extLst>
              <a:ext uri="{FF2B5EF4-FFF2-40B4-BE49-F238E27FC236}">
                <a16:creationId xmlns:a16="http://schemas.microsoft.com/office/drawing/2014/main" id="{3094CE1E-70C5-4CA9-824D-0D9B6856E893}"/>
              </a:ext>
            </a:extLst>
          </p:cNvPr>
          <p:cNvSpPr/>
          <p:nvPr/>
        </p:nvSpPr>
        <p:spPr>
          <a:xfrm>
            <a:off x="10724924" y="5700248"/>
            <a:ext cx="973667" cy="778934"/>
          </a:xfrm>
          <a:prstGeom prst="actionButtonReturn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29663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FCFFC67C-4468-4460-A8AA-0ED408AA159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B66F0364-600E-4218-B2F7-2BCCFDC7E5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5008" y="1070146"/>
            <a:ext cx="7835660" cy="1169779"/>
          </a:xfrm>
          <a:prstGeom prst="rect">
            <a:avLst/>
          </a:prstGeom>
        </p:spPr>
      </p:pic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90E995CA-8F8D-4D21-B43D-622F27C70BB5}"/>
              </a:ext>
            </a:extLst>
          </p:cNvPr>
          <p:cNvSpPr/>
          <p:nvPr/>
        </p:nvSpPr>
        <p:spPr>
          <a:xfrm>
            <a:off x="3216111" y="3097060"/>
            <a:ext cx="5514680" cy="1329179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E06C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5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자원순환</a:t>
            </a:r>
          </a:p>
        </p:txBody>
      </p:sp>
      <p:sp>
        <p:nvSpPr>
          <p:cNvPr id="6" name="실행 단추: 돌아가기 5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51D69936-6496-4BD7-B0EB-0A73B97C2924}"/>
              </a:ext>
            </a:extLst>
          </p:cNvPr>
          <p:cNvSpPr/>
          <p:nvPr/>
        </p:nvSpPr>
        <p:spPr>
          <a:xfrm>
            <a:off x="10724924" y="5700248"/>
            <a:ext cx="973667" cy="778934"/>
          </a:xfrm>
          <a:prstGeom prst="actionButtonReturn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57727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>
            <a:hlinkClick r:id="rId2"/>
            <a:extLst>
              <a:ext uri="{FF2B5EF4-FFF2-40B4-BE49-F238E27FC236}">
                <a16:creationId xmlns:a16="http://schemas.microsoft.com/office/drawing/2014/main" id="{BE69AE07-0418-4EBA-95D9-AA9B05AE81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4559" y="4084089"/>
            <a:ext cx="3719767" cy="1985771"/>
          </a:xfrm>
          <a:prstGeom prst="rect">
            <a:avLst/>
          </a:prstGeom>
        </p:spPr>
      </p:pic>
      <p:pic>
        <p:nvPicPr>
          <p:cNvPr id="10" name="그림 9">
            <a:hlinkClick r:id="rId4"/>
            <a:extLst>
              <a:ext uri="{FF2B5EF4-FFF2-40B4-BE49-F238E27FC236}">
                <a16:creationId xmlns:a16="http://schemas.microsoft.com/office/drawing/2014/main" id="{72A0EEEF-B395-4ECE-B18B-1788D2AFCC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55798" y="4091231"/>
            <a:ext cx="3725201" cy="1998483"/>
          </a:xfrm>
          <a:prstGeom prst="rect">
            <a:avLst/>
          </a:prstGeom>
        </p:spPr>
      </p:pic>
      <p:pic>
        <p:nvPicPr>
          <p:cNvPr id="8" name="그림 7">
            <a:hlinkClick r:id="rId6"/>
            <a:extLst>
              <a:ext uri="{FF2B5EF4-FFF2-40B4-BE49-F238E27FC236}">
                <a16:creationId xmlns:a16="http://schemas.microsoft.com/office/drawing/2014/main" id="{ECB419CC-0071-4221-9B7C-B5A44724C62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72014" y="1160480"/>
            <a:ext cx="3682312" cy="2204554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04557AB-1928-4742-967B-5F30501FB928}"/>
              </a:ext>
            </a:extLst>
          </p:cNvPr>
          <p:cNvSpPr/>
          <p:nvPr/>
        </p:nvSpPr>
        <p:spPr>
          <a:xfrm>
            <a:off x="0" y="0"/>
            <a:ext cx="12192000" cy="782278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D1F6B6BD-F1F8-4FD3-9B4B-52705083E2C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7961" y="28281"/>
            <a:ext cx="4901167" cy="731691"/>
          </a:xfrm>
          <a:prstGeom prst="rect">
            <a:avLst/>
          </a:prstGeom>
        </p:spPr>
      </p:pic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9CF04D5F-DCB5-421E-BE52-6B5C65B9E05F}"/>
              </a:ext>
            </a:extLst>
          </p:cNvPr>
          <p:cNvSpPr/>
          <p:nvPr/>
        </p:nvSpPr>
        <p:spPr>
          <a:xfrm>
            <a:off x="10308524" y="141402"/>
            <a:ext cx="1755515" cy="51847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자원순환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D352590-46C4-4D5B-8A49-4D428B1C2138}"/>
              </a:ext>
            </a:extLst>
          </p:cNvPr>
          <p:cNvSpPr txBox="1"/>
          <p:nvPr/>
        </p:nvSpPr>
        <p:spPr>
          <a:xfrm>
            <a:off x="6579057" y="3401396"/>
            <a:ext cx="40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우리가 무심코 쓴 플라스틱이 모여 </a:t>
            </a:r>
            <a:endParaRPr lang="en-US" altLang="ko-KR" dirty="0"/>
          </a:p>
          <a:p>
            <a:pPr algn="ctr"/>
            <a:r>
              <a:rPr lang="ko-KR" altLang="en-US" dirty="0"/>
              <a:t>큰 나라가 되었어요</a:t>
            </a:r>
            <a:r>
              <a:rPr lang="en-US" altLang="ko-KR" dirty="0"/>
              <a:t>!</a:t>
            </a:r>
            <a:endParaRPr lang="ko-KR" altLang="en-US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2A58BC5-3786-4E94-B02F-F08DE904C5EF}"/>
              </a:ext>
            </a:extLst>
          </p:cNvPr>
          <p:cNvSpPr txBox="1"/>
          <p:nvPr/>
        </p:nvSpPr>
        <p:spPr>
          <a:xfrm>
            <a:off x="1787667" y="6197950"/>
            <a:ext cx="3078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플라스틱 행성</a:t>
            </a:r>
            <a:r>
              <a:rPr lang="en-US" altLang="ko-KR" dirty="0"/>
              <a:t>, </a:t>
            </a:r>
            <a:r>
              <a:rPr lang="ko-KR" altLang="en-US" dirty="0"/>
              <a:t>지구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D1581F5-9B62-4694-9493-BFF5ABB877B7}"/>
              </a:ext>
            </a:extLst>
          </p:cNvPr>
          <p:cNvSpPr txBox="1"/>
          <p:nvPr/>
        </p:nvSpPr>
        <p:spPr>
          <a:xfrm>
            <a:off x="6912129" y="6174209"/>
            <a:ext cx="33491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/>
              <a:t>어린이 분리배출 교육동영상</a:t>
            </a:r>
            <a:endParaRPr lang="ko-KR" altLang="en-US" dirty="0"/>
          </a:p>
        </p:txBody>
      </p:sp>
      <p:pic>
        <p:nvPicPr>
          <p:cNvPr id="18" name="그림 17">
            <a:hlinkClick r:id="rId9"/>
            <a:extLst>
              <a:ext uri="{FF2B5EF4-FFF2-40B4-BE49-F238E27FC236}">
                <a16:creationId xmlns:a16="http://schemas.microsoft.com/office/drawing/2014/main" id="{33D39019-CC10-4918-8C16-D3874C4F955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98687" y="1168199"/>
            <a:ext cx="3682312" cy="2196166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D072B8A2-756F-42F0-B120-AC641B924CD6}"/>
              </a:ext>
            </a:extLst>
          </p:cNvPr>
          <p:cNvSpPr txBox="1"/>
          <p:nvPr/>
        </p:nvSpPr>
        <p:spPr>
          <a:xfrm>
            <a:off x="1305730" y="3472601"/>
            <a:ext cx="4030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생활 속 자원순환</a:t>
            </a:r>
          </a:p>
        </p:txBody>
      </p:sp>
      <p:sp>
        <p:nvSpPr>
          <p:cNvPr id="13" name="실행 단추: 돌아가기 12">
            <a:hlinkClick r:id="rId11" action="ppaction://hlinksldjump" highlightClick="1"/>
            <a:extLst>
              <a:ext uri="{FF2B5EF4-FFF2-40B4-BE49-F238E27FC236}">
                <a16:creationId xmlns:a16="http://schemas.microsoft.com/office/drawing/2014/main" id="{E5FC56D9-6399-4EE3-A2A2-DF15C6AC73CC}"/>
              </a:ext>
            </a:extLst>
          </p:cNvPr>
          <p:cNvSpPr/>
          <p:nvPr/>
        </p:nvSpPr>
        <p:spPr>
          <a:xfrm>
            <a:off x="10724924" y="5700248"/>
            <a:ext cx="973667" cy="778934"/>
          </a:xfrm>
          <a:prstGeom prst="actionButtonReturn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87249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>
            <a:hlinkClick r:id="rId2"/>
            <a:extLst>
              <a:ext uri="{FF2B5EF4-FFF2-40B4-BE49-F238E27FC236}">
                <a16:creationId xmlns:a16="http://schemas.microsoft.com/office/drawing/2014/main" id="{E2F0BED5-435E-404D-B847-5C760C5557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4559" y="4076064"/>
            <a:ext cx="3719767" cy="1993796"/>
          </a:xfrm>
          <a:prstGeom prst="rect">
            <a:avLst/>
          </a:prstGeom>
        </p:spPr>
      </p:pic>
      <p:pic>
        <p:nvPicPr>
          <p:cNvPr id="3" name="그림 2">
            <a:hlinkClick r:id="rId4"/>
            <a:extLst>
              <a:ext uri="{FF2B5EF4-FFF2-40B4-BE49-F238E27FC236}">
                <a16:creationId xmlns:a16="http://schemas.microsoft.com/office/drawing/2014/main" id="{97AADCA3-0CF9-4D87-9F92-0470B8EA33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72014" y="1160480"/>
            <a:ext cx="3682312" cy="2204554"/>
          </a:xfrm>
          <a:prstGeom prst="rect">
            <a:avLst/>
          </a:prstGeom>
        </p:spPr>
      </p:pic>
      <p:pic>
        <p:nvPicPr>
          <p:cNvPr id="5" name="그림 4">
            <a:hlinkClick r:id="rId6"/>
            <a:extLst>
              <a:ext uri="{FF2B5EF4-FFF2-40B4-BE49-F238E27FC236}">
                <a16:creationId xmlns:a16="http://schemas.microsoft.com/office/drawing/2014/main" id="{1E0BEF67-868E-4A21-979F-1A7B6156F39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55799" y="4084090"/>
            <a:ext cx="3731044" cy="2015052"/>
          </a:xfrm>
          <a:prstGeom prst="rect">
            <a:avLst/>
          </a:prstGeom>
        </p:spPr>
      </p:pic>
      <p:pic>
        <p:nvPicPr>
          <p:cNvPr id="2" name="그림 1">
            <a:hlinkClick r:id="rId8"/>
            <a:extLst>
              <a:ext uri="{FF2B5EF4-FFF2-40B4-BE49-F238E27FC236}">
                <a16:creationId xmlns:a16="http://schemas.microsoft.com/office/drawing/2014/main" id="{3CEA86FD-8F98-47B3-A09B-40F0327824B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04285" y="1111083"/>
            <a:ext cx="3725201" cy="2209680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04557AB-1928-4742-967B-5F30501FB928}"/>
              </a:ext>
            </a:extLst>
          </p:cNvPr>
          <p:cNvSpPr/>
          <p:nvPr/>
        </p:nvSpPr>
        <p:spPr>
          <a:xfrm>
            <a:off x="0" y="0"/>
            <a:ext cx="12192000" cy="782278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D1F6B6BD-F1F8-4FD3-9B4B-52705083E2C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7961" y="28281"/>
            <a:ext cx="4901167" cy="731691"/>
          </a:xfrm>
          <a:prstGeom prst="rect">
            <a:avLst/>
          </a:prstGeom>
        </p:spPr>
      </p:pic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9CF04D5F-DCB5-421E-BE52-6B5C65B9E05F}"/>
              </a:ext>
            </a:extLst>
          </p:cNvPr>
          <p:cNvSpPr/>
          <p:nvPr/>
        </p:nvSpPr>
        <p:spPr>
          <a:xfrm>
            <a:off x="10308524" y="141402"/>
            <a:ext cx="1755515" cy="51847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자원순환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F93E491-59AC-4C92-979A-277BEAC06CCF}"/>
              </a:ext>
            </a:extLst>
          </p:cNvPr>
          <p:cNvSpPr txBox="1"/>
          <p:nvPr/>
        </p:nvSpPr>
        <p:spPr>
          <a:xfrm>
            <a:off x="1710769" y="3429000"/>
            <a:ext cx="33122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슬기로운 쓰레기 배출 생활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D352590-46C4-4D5B-8A49-4D428B1C2138}"/>
              </a:ext>
            </a:extLst>
          </p:cNvPr>
          <p:cNvSpPr txBox="1"/>
          <p:nvPr/>
        </p:nvSpPr>
        <p:spPr>
          <a:xfrm>
            <a:off x="6579057" y="3401396"/>
            <a:ext cx="4030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플라스틱 분리배출과 모든 것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2A58BC5-3786-4E94-B02F-F08DE904C5EF}"/>
              </a:ext>
            </a:extLst>
          </p:cNvPr>
          <p:cNvSpPr txBox="1"/>
          <p:nvPr/>
        </p:nvSpPr>
        <p:spPr>
          <a:xfrm>
            <a:off x="1710768" y="6197950"/>
            <a:ext cx="3210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/>
              <a:t>종이를 아껴서 지구를 지켜요</a:t>
            </a:r>
            <a:endParaRPr lang="ko-KR" alt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D1581F5-9B62-4694-9493-BFF5ABB877B7}"/>
              </a:ext>
            </a:extLst>
          </p:cNvPr>
          <p:cNvSpPr txBox="1"/>
          <p:nvPr/>
        </p:nvSpPr>
        <p:spPr>
          <a:xfrm>
            <a:off x="6912129" y="6174209"/>
            <a:ext cx="33491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쓰레기가 너무해</a:t>
            </a:r>
          </a:p>
        </p:txBody>
      </p:sp>
      <p:sp>
        <p:nvSpPr>
          <p:cNvPr id="13" name="실행 단추: 돌아가기 12">
            <a:hlinkClick r:id="rId11" action="ppaction://hlinksldjump" highlightClick="1"/>
            <a:extLst>
              <a:ext uri="{FF2B5EF4-FFF2-40B4-BE49-F238E27FC236}">
                <a16:creationId xmlns:a16="http://schemas.microsoft.com/office/drawing/2014/main" id="{3ED33A69-3A84-4E6A-997F-8392FE13CD7B}"/>
              </a:ext>
            </a:extLst>
          </p:cNvPr>
          <p:cNvSpPr/>
          <p:nvPr/>
        </p:nvSpPr>
        <p:spPr>
          <a:xfrm>
            <a:off x="10724924" y="5700248"/>
            <a:ext cx="973667" cy="778934"/>
          </a:xfrm>
          <a:prstGeom prst="actionButtonReturn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38772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hlinkClick r:id="rId2"/>
            <a:extLst>
              <a:ext uri="{FF2B5EF4-FFF2-40B4-BE49-F238E27FC236}">
                <a16:creationId xmlns:a16="http://schemas.microsoft.com/office/drawing/2014/main" id="{774040AC-407F-4B32-8001-FCCDFA9748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4032" y="1825803"/>
            <a:ext cx="5382549" cy="3206394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04557AB-1928-4742-967B-5F30501FB928}"/>
              </a:ext>
            </a:extLst>
          </p:cNvPr>
          <p:cNvSpPr/>
          <p:nvPr/>
        </p:nvSpPr>
        <p:spPr>
          <a:xfrm>
            <a:off x="0" y="0"/>
            <a:ext cx="12192000" cy="782278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D1F6B6BD-F1F8-4FD3-9B4B-52705083E2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961" y="28281"/>
            <a:ext cx="4901167" cy="731691"/>
          </a:xfrm>
          <a:prstGeom prst="rect">
            <a:avLst/>
          </a:prstGeom>
        </p:spPr>
      </p:pic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9CF04D5F-DCB5-421E-BE52-6B5C65B9E05F}"/>
              </a:ext>
            </a:extLst>
          </p:cNvPr>
          <p:cNvSpPr/>
          <p:nvPr/>
        </p:nvSpPr>
        <p:spPr>
          <a:xfrm>
            <a:off x="10308524" y="141402"/>
            <a:ext cx="1755515" cy="51847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자원순환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F93E491-59AC-4C92-979A-277BEAC06CCF}"/>
              </a:ext>
            </a:extLst>
          </p:cNvPr>
          <p:cNvSpPr txBox="1"/>
          <p:nvPr/>
        </p:nvSpPr>
        <p:spPr>
          <a:xfrm>
            <a:off x="4039189" y="5276248"/>
            <a:ext cx="33122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자원순환가게 전국 확산 뉴스</a:t>
            </a:r>
          </a:p>
        </p:txBody>
      </p:sp>
      <p:sp>
        <p:nvSpPr>
          <p:cNvPr id="8" name="실행 단추: 돌아가기 7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BDBCAE37-A09D-40E8-A0D5-28757FBC347E}"/>
              </a:ext>
            </a:extLst>
          </p:cNvPr>
          <p:cNvSpPr/>
          <p:nvPr/>
        </p:nvSpPr>
        <p:spPr>
          <a:xfrm>
            <a:off x="10724924" y="5700248"/>
            <a:ext cx="973667" cy="778934"/>
          </a:xfrm>
          <a:prstGeom prst="actionButtonReturn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99875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FCFFC67C-4468-4460-A8AA-0ED408AA159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B66F0364-600E-4218-B2F7-2BCCFDC7E5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5008" y="1070146"/>
            <a:ext cx="7835660" cy="1169779"/>
          </a:xfrm>
          <a:prstGeom prst="rect">
            <a:avLst/>
          </a:prstGeom>
        </p:spPr>
      </p:pic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90E995CA-8F8D-4D21-B43D-622F27C70BB5}"/>
              </a:ext>
            </a:extLst>
          </p:cNvPr>
          <p:cNvSpPr/>
          <p:nvPr/>
        </p:nvSpPr>
        <p:spPr>
          <a:xfrm>
            <a:off x="3216111" y="3097060"/>
            <a:ext cx="5514680" cy="1329179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E06C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5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물</a:t>
            </a:r>
            <a:r>
              <a:rPr lang="en-US" altLang="ko-KR" sz="5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5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해양</a:t>
            </a:r>
            <a:r>
              <a:rPr lang="en-US" altLang="ko-KR" sz="5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54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실행 단추: 돌아가기 5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7DC7B2A4-4221-4CC1-8BB2-00FD39E96383}"/>
              </a:ext>
            </a:extLst>
          </p:cNvPr>
          <p:cNvSpPr/>
          <p:nvPr/>
        </p:nvSpPr>
        <p:spPr>
          <a:xfrm>
            <a:off x="10724924" y="5700248"/>
            <a:ext cx="973667" cy="778934"/>
          </a:xfrm>
          <a:prstGeom prst="actionButtonReturn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87782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>
            <a:hlinkClick r:id="rId2"/>
            <a:extLst>
              <a:ext uri="{FF2B5EF4-FFF2-40B4-BE49-F238E27FC236}">
                <a16:creationId xmlns:a16="http://schemas.microsoft.com/office/drawing/2014/main" id="{1B151D71-5F3A-4972-A122-2210E77667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4558" y="4076063"/>
            <a:ext cx="3719765" cy="1993795"/>
          </a:xfrm>
          <a:prstGeom prst="rect">
            <a:avLst/>
          </a:prstGeom>
        </p:spPr>
      </p:pic>
      <p:pic>
        <p:nvPicPr>
          <p:cNvPr id="11" name="그림 10">
            <a:hlinkClick r:id="rId4"/>
            <a:extLst>
              <a:ext uri="{FF2B5EF4-FFF2-40B4-BE49-F238E27FC236}">
                <a16:creationId xmlns:a16="http://schemas.microsoft.com/office/drawing/2014/main" id="{CBC49452-18FF-4E55-A3E6-B1E57BA964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72013" y="1108522"/>
            <a:ext cx="3682311" cy="2221669"/>
          </a:xfrm>
          <a:prstGeom prst="rect">
            <a:avLst/>
          </a:prstGeom>
        </p:spPr>
      </p:pic>
      <p:pic>
        <p:nvPicPr>
          <p:cNvPr id="5" name="그림 4">
            <a:hlinkClick r:id="rId6"/>
            <a:extLst>
              <a:ext uri="{FF2B5EF4-FFF2-40B4-BE49-F238E27FC236}">
                <a16:creationId xmlns:a16="http://schemas.microsoft.com/office/drawing/2014/main" id="{FDF785B9-D2CC-4684-A936-54EA8BDFB16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52429" y="4084090"/>
            <a:ext cx="3725200" cy="2015052"/>
          </a:xfrm>
          <a:prstGeom prst="rect">
            <a:avLst/>
          </a:prstGeom>
        </p:spPr>
      </p:pic>
      <p:pic>
        <p:nvPicPr>
          <p:cNvPr id="2" name="그림 1">
            <a:hlinkClick r:id="rId8"/>
            <a:extLst>
              <a:ext uri="{FF2B5EF4-FFF2-40B4-BE49-F238E27FC236}">
                <a16:creationId xmlns:a16="http://schemas.microsoft.com/office/drawing/2014/main" id="{4D12CF1D-4615-4095-A3A2-FF34886773E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13710" y="1111082"/>
            <a:ext cx="3725201" cy="2196166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04557AB-1928-4742-967B-5F30501FB928}"/>
              </a:ext>
            </a:extLst>
          </p:cNvPr>
          <p:cNvSpPr/>
          <p:nvPr/>
        </p:nvSpPr>
        <p:spPr>
          <a:xfrm>
            <a:off x="0" y="0"/>
            <a:ext cx="12192000" cy="782278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D1F6B6BD-F1F8-4FD3-9B4B-52705083E2C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7961" y="28281"/>
            <a:ext cx="4901167" cy="731691"/>
          </a:xfrm>
          <a:prstGeom prst="rect">
            <a:avLst/>
          </a:prstGeom>
        </p:spPr>
      </p:pic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9CF04D5F-DCB5-421E-BE52-6B5C65B9E05F}"/>
              </a:ext>
            </a:extLst>
          </p:cNvPr>
          <p:cNvSpPr/>
          <p:nvPr/>
        </p:nvSpPr>
        <p:spPr>
          <a:xfrm>
            <a:off x="10308524" y="141402"/>
            <a:ext cx="1755515" cy="51847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물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해양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F93E491-59AC-4C92-979A-277BEAC06CCF}"/>
              </a:ext>
            </a:extLst>
          </p:cNvPr>
          <p:cNvSpPr txBox="1"/>
          <p:nvPr/>
        </p:nvSpPr>
        <p:spPr>
          <a:xfrm>
            <a:off x="1710769" y="3429000"/>
            <a:ext cx="33122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바다쓰레기 충격 영상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D352590-46C4-4D5B-8A49-4D428B1C2138}"/>
              </a:ext>
            </a:extLst>
          </p:cNvPr>
          <p:cNvSpPr txBox="1"/>
          <p:nvPr/>
        </p:nvSpPr>
        <p:spPr>
          <a:xfrm>
            <a:off x="6579057" y="3401396"/>
            <a:ext cx="4030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물을 아껴 쓰세요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2A58BC5-3786-4E94-B02F-F08DE904C5EF}"/>
              </a:ext>
            </a:extLst>
          </p:cNvPr>
          <p:cNvSpPr txBox="1"/>
          <p:nvPr/>
        </p:nvSpPr>
        <p:spPr>
          <a:xfrm>
            <a:off x="1421756" y="6193062"/>
            <a:ext cx="3725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나는</a:t>
            </a:r>
            <a:r>
              <a:rPr lang="en-US" altLang="ko-KR" dirty="0"/>
              <a:t> </a:t>
            </a:r>
            <a:r>
              <a:rPr lang="ko-KR" altLang="en-US" dirty="0"/>
              <a:t>오늘 물을 얼마나 사용했을까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D1581F5-9B62-4694-9493-BFF5ABB877B7}"/>
              </a:ext>
            </a:extLst>
          </p:cNvPr>
          <p:cNvSpPr txBox="1"/>
          <p:nvPr/>
        </p:nvSpPr>
        <p:spPr>
          <a:xfrm>
            <a:off x="6579056" y="6169669"/>
            <a:ext cx="4030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생활 속 물 절약 캠페인</a:t>
            </a:r>
          </a:p>
        </p:txBody>
      </p:sp>
      <p:sp>
        <p:nvSpPr>
          <p:cNvPr id="13" name="실행 단추: 돌아가기 12">
            <a:hlinkClick r:id="rId11" action="ppaction://hlinksldjump" highlightClick="1"/>
            <a:extLst>
              <a:ext uri="{FF2B5EF4-FFF2-40B4-BE49-F238E27FC236}">
                <a16:creationId xmlns:a16="http://schemas.microsoft.com/office/drawing/2014/main" id="{4486754E-33B1-4AA2-BABD-993657664AE6}"/>
              </a:ext>
            </a:extLst>
          </p:cNvPr>
          <p:cNvSpPr/>
          <p:nvPr/>
        </p:nvSpPr>
        <p:spPr>
          <a:xfrm>
            <a:off x="10724924" y="5700248"/>
            <a:ext cx="973667" cy="778934"/>
          </a:xfrm>
          <a:prstGeom prst="actionButtonReturn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93587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hlinkClick r:id="rId2"/>
            <a:extLst>
              <a:ext uri="{FF2B5EF4-FFF2-40B4-BE49-F238E27FC236}">
                <a16:creationId xmlns:a16="http://schemas.microsoft.com/office/drawing/2014/main" id="{38635918-2FDD-402F-BDB5-833F2022A5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6907" y="1302579"/>
            <a:ext cx="3671655" cy="2198463"/>
          </a:xfrm>
          <a:prstGeom prst="rect">
            <a:avLst/>
          </a:prstGeom>
        </p:spPr>
      </p:pic>
      <p:pic>
        <p:nvPicPr>
          <p:cNvPr id="10" name="그림 9">
            <a:hlinkClick r:id="rId4"/>
            <a:extLst>
              <a:ext uri="{FF2B5EF4-FFF2-40B4-BE49-F238E27FC236}">
                <a16:creationId xmlns:a16="http://schemas.microsoft.com/office/drawing/2014/main" id="{450FC974-A09D-43C4-A7FE-34BCFD15EB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46253" y="4070594"/>
            <a:ext cx="3719766" cy="1993795"/>
          </a:xfrm>
          <a:prstGeom prst="rect">
            <a:avLst/>
          </a:prstGeom>
        </p:spPr>
      </p:pic>
      <p:pic>
        <p:nvPicPr>
          <p:cNvPr id="8" name="그림 7">
            <a:hlinkClick r:id="rId6"/>
            <a:extLst>
              <a:ext uri="{FF2B5EF4-FFF2-40B4-BE49-F238E27FC236}">
                <a16:creationId xmlns:a16="http://schemas.microsoft.com/office/drawing/2014/main" id="{0DBD63B9-626F-438D-9F94-33352C48197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74224" y="4070680"/>
            <a:ext cx="3725201" cy="2015052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04557AB-1928-4742-967B-5F30501FB928}"/>
              </a:ext>
            </a:extLst>
          </p:cNvPr>
          <p:cNvSpPr/>
          <p:nvPr/>
        </p:nvSpPr>
        <p:spPr>
          <a:xfrm>
            <a:off x="0" y="0"/>
            <a:ext cx="12192000" cy="782278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D1F6B6BD-F1F8-4FD3-9B4B-52705083E2C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7961" y="28281"/>
            <a:ext cx="4901167" cy="731691"/>
          </a:xfrm>
          <a:prstGeom prst="rect">
            <a:avLst/>
          </a:prstGeom>
        </p:spPr>
      </p:pic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9CF04D5F-DCB5-421E-BE52-6B5C65B9E05F}"/>
              </a:ext>
            </a:extLst>
          </p:cNvPr>
          <p:cNvSpPr/>
          <p:nvPr/>
        </p:nvSpPr>
        <p:spPr>
          <a:xfrm>
            <a:off x="10308524" y="141402"/>
            <a:ext cx="1755515" cy="51847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물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해양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2A58BC5-3786-4E94-B02F-F08DE904C5EF}"/>
              </a:ext>
            </a:extLst>
          </p:cNvPr>
          <p:cNvSpPr txBox="1"/>
          <p:nvPr/>
        </p:nvSpPr>
        <p:spPr>
          <a:xfrm>
            <a:off x="2008320" y="6151720"/>
            <a:ext cx="3210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바다에 쓰레기가 숨어있다고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D1581F5-9B62-4694-9493-BFF5ABB877B7}"/>
              </a:ext>
            </a:extLst>
          </p:cNvPr>
          <p:cNvSpPr txBox="1"/>
          <p:nvPr/>
        </p:nvSpPr>
        <p:spPr>
          <a:xfrm>
            <a:off x="6690750" y="6151720"/>
            <a:ext cx="4030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바다거북은 왜 플라스틱을 삼켰을까</a:t>
            </a:r>
            <a:r>
              <a:rPr lang="en-US" altLang="ko-KR" dirty="0"/>
              <a:t>?</a:t>
            </a:r>
            <a:endParaRPr lang="ko-KR" altLang="en-US" dirty="0"/>
          </a:p>
        </p:txBody>
      </p:sp>
      <p:pic>
        <p:nvPicPr>
          <p:cNvPr id="20" name="그림 19">
            <a:hlinkClick r:id="rId9"/>
            <a:extLst>
              <a:ext uri="{FF2B5EF4-FFF2-40B4-BE49-F238E27FC236}">
                <a16:creationId xmlns:a16="http://schemas.microsoft.com/office/drawing/2014/main" id="{6A117D1B-71BF-42F4-A82E-F10337702EE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74224" y="1302316"/>
            <a:ext cx="3725201" cy="2198726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393B3EFA-C8C5-4298-8DFC-9C071DA9CC37}"/>
              </a:ext>
            </a:extLst>
          </p:cNvPr>
          <p:cNvSpPr txBox="1"/>
          <p:nvPr/>
        </p:nvSpPr>
        <p:spPr>
          <a:xfrm>
            <a:off x="1906109" y="3550655"/>
            <a:ext cx="33122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세계 물의 날 물 절약 방법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19BD9C1-CB3D-427D-837A-50296D2658ED}"/>
              </a:ext>
            </a:extLst>
          </p:cNvPr>
          <p:cNvSpPr txBox="1"/>
          <p:nvPr/>
        </p:nvSpPr>
        <p:spPr>
          <a:xfrm>
            <a:off x="6653297" y="3595190"/>
            <a:ext cx="4030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화학세제 사용을 줄여요</a:t>
            </a:r>
          </a:p>
        </p:txBody>
      </p:sp>
      <p:sp>
        <p:nvSpPr>
          <p:cNvPr id="13" name="실행 단추: 돌아가기 12">
            <a:hlinkClick r:id="rId11" action="ppaction://hlinksldjump" highlightClick="1"/>
            <a:extLst>
              <a:ext uri="{FF2B5EF4-FFF2-40B4-BE49-F238E27FC236}">
                <a16:creationId xmlns:a16="http://schemas.microsoft.com/office/drawing/2014/main" id="{A458A2A9-6B52-41DC-82A7-0E0922BEB1C9}"/>
              </a:ext>
            </a:extLst>
          </p:cNvPr>
          <p:cNvSpPr/>
          <p:nvPr/>
        </p:nvSpPr>
        <p:spPr>
          <a:xfrm>
            <a:off x="10724924" y="5700248"/>
            <a:ext cx="973667" cy="778934"/>
          </a:xfrm>
          <a:prstGeom prst="actionButtonReturn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58561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FCFFC67C-4468-4460-A8AA-0ED408AA159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B66F0364-600E-4218-B2F7-2BCCFDC7E5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5008" y="1070146"/>
            <a:ext cx="7835660" cy="1169779"/>
          </a:xfrm>
          <a:prstGeom prst="rect">
            <a:avLst/>
          </a:prstGeom>
        </p:spPr>
      </p:pic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90E995CA-8F8D-4D21-B43D-622F27C70BB5}"/>
              </a:ext>
            </a:extLst>
          </p:cNvPr>
          <p:cNvSpPr/>
          <p:nvPr/>
        </p:nvSpPr>
        <p:spPr>
          <a:xfrm>
            <a:off x="3216111" y="3097060"/>
            <a:ext cx="5514680" cy="1329179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E06C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5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녹색소비</a:t>
            </a:r>
          </a:p>
        </p:txBody>
      </p:sp>
      <p:sp>
        <p:nvSpPr>
          <p:cNvPr id="6" name="실행 단추: 돌아가기 5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77A953E8-DA00-4052-ACE3-51B31330B48E}"/>
              </a:ext>
            </a:extLst>
          </p:cNvPr>
          <p:cNvSpPr/>
          <p:nvPr/>
        </p:nvSpPr>
        <p:spPr>
          <a:xfrm>
            <a:off x="10724924" y="5700248"/>
            <a:ext cx="973667" cy="778934"/>
          </a:xfrm>
          <a:prstGeom prst="actionButtonReturn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2441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hlinkClick r:id="rId2"/>
            <a:extLst>
              <a:ext uri="{FF2B5EF4-FFF2-40B4-BE49-F238E27FC236}">
                <a16:creationId xmlns:a16="http://schemas.microsoft.com/office/drawing/2014/main" id="{CAC024AE-97CB-4391-89EF-991FAE15D1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3412" y="1266875"/>
            <a:ext cx="3719765" cy="1971204"/>
          </a:xfrm>
          <a:prstGeom prst="rect">
            <a:avLst/>
          </a:prstGeom>
        </p:spPr>
      </p:pic>
      <p:pic>
        <p:nvPicPr>
          <p:cNvPr id="6" name="그림 5">
            <a:hlinkClick r:id="rId4"/>
            <a:extLst>
              <a:ext uri="{FF2B5EF4-FFF2-40B4-BE49-F238E27FC236}">
                <a16:creationId xmlns:a16="http://schemas.microsoft.com/office/drawing/2014/main" id="{9F23DE79-5C2E-41C7-9B9E-2D5B7FE9B1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71283" y="1266875"/>
            <a:ext cx="3719765" cy="2023079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04557AB-1928-4742-967B-5F30501FB928}"/>
              </a:ext>
            </a:extLst>
          </p:cNvPr>
          <p:cNvSpPr/>
          <p:nvPr/>
        </p:nvSpPr>
        <p:spPr>
          <a:xfrm>
            <a:off x="0" y="0"/>
            <a:ext cx="12192000" cy="782278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D1F6B6BD-F1F8-4FD3-9B4B-52705083E2C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7961" y="28281"/>
            <a:ext cx="4901167" cy="731691"/>
          </a:xfrm>
          <a:prstGeom prst="rect">
            <a:avLst/>
          </a:prstGeom>
        </p:spPr>
      </p:pic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9CF04D5F-DCB5-421E-BE52-6B5C65B9E05F}"/>
              </a:ext>
            </a:extLst>
          </p:cNvPr>
          <p:cNvSpPr/>
          <p:nvPr/>
        </p:nvSpPr>
        <p:spPr>
          <a:xfrm>
            <a:off x="10308524" y="141402"/>
            <a:ext cx="1755515" cy="51847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녹색소비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2A58BC5-3786-4E94-B02F-F08DE904C5EF}"/>
              </a:ext>
            </a:extLst>
          </p:cNvPr>
          <p:cNvSpPr txBox="1"/>
          <p:nvPr/>
        </p:nvSpPr>
        <p:spPr>
          <a:xfrm>
            <a:off x="1440610" y="3383874"/>
            <a:ext cx="3725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지구를 위해 비누 설거지 </a:t>
            </a:r>
            <a:r>
              <a:rPr lang="ko-KR" altLang="en-US" dirty="0" err="1"/>
              <a:t>어떠세요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D1581F5-9B62-4694-9493-BFF5ABB877B7}"/>
              </a:ext>
            </a:extLst>
          </p:cNvPr>
          <p:cNvSpPr txBox="1"/>
          <p:nvPr/>
        </p:nvSpPr>
        <p:spPr>
          <a:xfrm>
            <a:off x="6597910" y="3360481"/>
            <a:ext cx="4030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콩고 민주 공화국의 자원과 주민생활</a:t>
            </a:r>
          </a:p>
        </p:txBody>
      </p:sp>
      <p:pic>
        <p:nvPicPr>
          <p:cNvPr id="18" name="그림 17">
            <a:hlinkClick r:id="rId7"/>
            <a:extLst>
              <a:ext uri="{FF2B5EF4-FFF2-40B4-BE49-F238E27FC236}">
                <a16:creationId xmlns:a16="http://schemas.microsoft.com/office/drawing/2014/main" id="{B99DC720-89F2-4CE7-A74F-85B095EFE76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29586" y="3934110"/>
            <a:ext cx="3682310" cy="2221668"/>
          </a:xfrm>
          <a:prstGeom prst="rect">
            <a:avLst/>
          </a:prstGeom>
        </p:spPr>
      </p:pic>
      <p:pic>
        <p:nvPicPr>
          <p:cNvPr id="20" name="그림 19">
            <a:hlinkClick r:id="rId9"/>
            <a:extLst>
              <a:ext uri="{FF2B5EF4-FFF2-40B4-BE49-F238E27FC236}">
                <a16:creationId xmlns:a16="http://schemas.microsoft.com/office/drawing/2014/main" id="{68FE172B-F1C4-495E-B89A-C5768F7E2F3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71283" y="3927136"/>
            <a:ext cx="3725201" cy="2198726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FECA349A-8EEC-49AA-8657-EA7C8D8C97E7}"/>
              </a:ext>
            </a:extLst>
          </p:cNvPr>
          <p:cNvSpPr txBox="1"/>
          <p:nvPr/>
        </p:nvSpPr>
        <p:spPr>
          <a:xfrm>
            <a:off x="1668342" y="6247614"/>
            <a:ext cx="33122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/>
              <a:t>로컬푸드란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D93475E-0E79-4F49-9839-DA3D1F66993A}"/>
              </a:ext>
            </a:extLst>
          </p:cNvPr>
          <p:cNvSpPr txBox="1"/>
          <p:nvPr/>
        </p:nvSpPr>
        <p:spPr>
          <a:xfrm>
            <a:off x="6536630" y="6220010"/>
            <a:ext cx="4030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행복한 밥상</a:t>
            </a:r>
          </a:p>
        </p:txBody>
      </p:sp>
      <p:sp>
        <p:nvSpPr>
          <p:cNvPr id="13" name="실행 단추: 돌아가기 12">
            <a:hlinkClick r:id="rId11" action="ppaction://hlinksldjump" highlightClick="1"/>
            <a:extLst>
              <a:ext uri="{FF2B5EF4-FFF2-40B4-BE49-F238E27FC236}">
                <a16:creationId xmlns:a16="http://schemas.microsoft.com/office/drawing/2014/main" id="{A5967860-95CC-4FEE-8BC8-DD9965D0D068}"/>
              </a:ext>
            </a:extLst>
          </p:cNvPr>
          <p:cNvSpPr/>
          <p:nvPr/>
        </p:nvSpPr>
        <p:spPr>
          <a:xfrm>
            <a:off x="10724924" y="5700248"/>
            <a:ext cx="973667" cy="778934"/>
          </a:xfrm>
          <a:prstGeom prst="actionButtonReturn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0522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FCFFC67C-4468-4460-A8AA-0ED408AA159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B66F0364-600E-4218-B2F7-2BCCFDC7E5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5008" y="1070146"/>
            <a:ext cx="7835660" cy="1169779"/>
          </a:xfrm>
          <a:prstGeom prst="rect">
            <a:avLst/>
          </a:prstGeom>
        </p:spPr>
      </p:pic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90E995CA-8F8D-4D21-B43D-622F27C70BB5}"/>
              </a:ext>
            </a:extLst>
          </p:cNvPr>
          <p:cNvSpPr/>
          <p:nvPr/>
        </p:nvSpPr>
        <p:spPr>
          <a:xfrm>
            <a:off x="3216111" y="3097060"/>
            <a:ext cx="5514680" cy="1329179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E06C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5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음식과 환경</a:t>
            </a:r>
          </a:p>
        </p:txBody>
      </p:sp>
      <p:sp>
        <p:nvSpPr>
          <p:cNvPr id="6" name="실행 단추: 돌아가기 5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5C0E78E7-D25D-4B5B-B02C-A86B80204D5C}"/>
              </a:ext>
            </a:extLst>
          </p:cNvPr>
          <p:cNvSpPr/>
          <p:nvPr/>
        </p:nvSpPr>
        <p:spPr>
          <a:xfrm>
            <a:off x="10724924" y="5700248"/>
            <a:ext cx="973667" cy="778934"/>
          </a:xfrm>
          <a:prstGeom prst="actionButtonReturn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68887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hlinkClick r:id="rId2"/>
            <a:extLst>
              <a:ext uri="{FF2B5EF4-FFF2-40B4-BE49-F238E27FC236}">
                <a16:creationId xmlns:a16="http://schemas.microsoft.com/office/drawing/2014/main" id="{90FAECBC-7214-4548-87DC-6363F11DAA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4558" y="4036391"/>
            <a:ext cx="3719764" cy="2020303"/>
          </a:xfrm>
          <a:prstGeom prst="rect">
            <a:avLst/>
          </a:prstGeom>
        </p:spPr>
      </p:pic>
      <p:pic>
        <p:nvPicPr>
          <p:cNvPr id="6" name="그림 5">
            <a:hlinkClick r:id="rId4"/>
            <a:extLst>
              <a:ext uri="{FF2B5EF4-FFF2-40B4-BE49-F238E27FC236}">
                <a16:creationId xmlns:a16="http://schemas.microsoft.com/office/drawing/2014/main" id="{4742E1CA-14AC-46BB-8401-0984F77125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1756" y="4095126"/>
            <a:ext cx="3746934" cy="1998783"/>
          </a:xfrm>
          <a:prstGeom prst="rect">
            <a:avLst/>
          </a:prstGeom>
        </p:spPr>
      </p:pic>
      <p:pic>
        <p:nvPicPr>
          <p:cNvPr id="4" name="그림 3">
            <a:hlinkClick r:id="rId6"/>
            <a:extLst>
              <a:ext uri="{FF2B5EF4-FFF2-40B4-BE49-F238E27FC236}">
                <a16:creationId xmlns:a16="http://schemas.microsoft.com/office/drawing/2014/main" id="{32150BFB-9D6E-4239-B28E-D5E0C9CF7AE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72013" y="1078072"/>
            <a:ext cx="3682309" cy="2259092"/>
          </a:xfrm>
          <a:prstGeom prst="rect">
            <a:avLst/>
          </a:prstGeom>
        </p:spPr>
      </p:pic>
      <p:pic>
        <p:nvPicPr>
          <p:cNvPr id="3" name="그림 2">
            <a:hlinkClick r:id="rId8"/>
            <a:extLst>
              <a:ext uri="{FF2B5EF4-FFF2-40B4-BE49-F238E27FC236}">
                <a16:creationId xmlns:a16="http://schemas.microsoft.com/office/drawing/2014/main" id="{1EE7F0C2-1448-4AC6-AFE4-A669D6AE13A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791" t="2524" r="2934" b="3006"/>
          <a:stretch/>
        </p:blipFill>
        <p:spPr>
          <a:xfrm>
            <a:off x="1513709" y="1124647"/>
            <a:ext cx="3719765" cy="218260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04557AB-1928-4742-967B-5F30501FB928}"/>
              </a:ext>
            </a:extLst>
          </p:cNvPr>
          <p:cNvSpPr/>
          <p:nvPr/>
        </p:nvSpPr>
        <p:spPr>
          <a:xfrm>
            <a:off x="0" y="0"/>
            <a:ext cx="12192000" cy="782278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D1F6B6BD-F1F8-4FD3-9B4B-52705083E2C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7961" y="28281"/>
            <a:ext cx="4901167" cy="731691"/>
          </a:xfrm>
          <a:prstGeom prst="rect">
            <a:avLst/>
          </a:prstGeom>
        </p:spPr>
      </p:pic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9CF04D5F-DCB5-421E-BE52-6B5C65B9E05F}"/>
              </a:ext>
            </a:extLst>
          </p:cNvPr>
          <p:cNvSpPr/>
          <p:nvPr/>
        </p:nvSpPr>
        <p:spPr>
          <a:xfrm>
            <a:off x="10308524" y="141402"/>
            <a:ext cx="1755515" cy="51847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음식과 환경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F93E491-59AC-4C92-979A-277BEAC06CCF}"/>
              </a:ext>
            </a:extLst>
          </p:cNvPr>
          <p:cNvSpPr txBox="1"/>
          <p:nvPr/>
        </p:nvSpPr>
        <p:spPr>
          <a:xfrm>
            <a:off x="1421756" y="3390060"/>
            <a:ext cx="3803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우리가 버린 음식물은 어디로 </a:t>
            </a:r>
            <a:endParaRPr lang="en-US" altLang="ko-KR" dirty="0"/>
          </a:p>
          <a:p>
            <a:pPr algn="ctr"/>
            <a:r>
              <a:rPr lang="ko-KR" altLang="en-US" dirty="0"/>
              <a:t>가는 걸까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D352590-46C4-4D5B-8A49-4D428B1C2138}"/>
              </a:ext>
            </a:extLst>
          </p:cNvPr>
          <p:cNvSpPr txBox="1"/>
          <p:nvPr/>
        </p:nvSpPr>
        <p:spPr>
          <a:xfrm>
            <a:off x="6499049" y="3410222"/>
            <a:ext cx="4271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/>
              <a:t>저탄소</a:t>
            </a:r>
            <a:r>
              <a:rPr lang="en-US" altLang="ko-KR" dirty="0"/>
              <a:t>, </a:t>
            </a:r>
            <a:r>
              <a:rPr lang="ko-KR" altLang="en-US" dirty="0" err="1"/>
              <a:t>로컬푸드</a:t>
            </a:r>
            <a:r>
              <a:rPr lang="ko-KR" altLang="en-US" dirty="0"/>
              <a:t> 음식물 쓰레기 줄이기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2A58BC5-3786-4E94-B02F-F08DE904C5EF}"/>
              </a:ext>
            </a:extLst>
          </p:cNvPr>
          <p:cNvSpPr txBox="1"/>
          <p:nvPr/>
        </p:nvSpPr>
        <p:spPr>
          <a:xfrm>
            <a:off x="1389364" y="6169669"/>
            <a:ext cx="3811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낭비 없는 식생활</a:t>
            </a:r>
            <a:r>
              <a:rPr lang="en-US" altLang="ko-KR" dirty="0"/>
              <a:t>, </a:t>
            </a:r>
            <a:r>
              <a:rPr lang="ko-KR" altLang="en-US" dirty="0"/>
              <a:t>줄일수록 좋아요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D1581F5-9B62-4694-9493-BFF5ABB877B7}"/>
              </a:ext>
            </a:extLst>
          </p:cNvPr>
          <p:cNvSpPr txBox="1"/>
          <p:nvPr/>
        </p:nvSpPr>
        <p:spPr>
          <a:xfrm>
            <a:off x="6579056" y="6169669"/>
            <a:ext cx="40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/>
              <a:t>로컬푸드로</a:t>
            </a:r>
            <a:r>
              <a:rPr lang="ko-KR" altLang="en-US" dirty="0"/>
              <a:t> 먹으면서 실천하는 </a:t>
            </a:r>
            <a:endParaRPr lang="en-US" altLang="ko-KR" dirty="0"/>
          </a:p>
          <a:p>
            <a:pPr algn="ctr"/>
            <a:r>
              <a:rPr lang="ko-KR" altLang="en-US" dirty="0"/>
              <a:t>탄소중립 </a:t>
            </a:r>
            <a:r>
              <a:rPr lang="en-US" altLang="ko-KR" dirty="0"/>
              <a:t>2050!</a:t>
            </a:r>
            <a:endParaRPr lang="ko-KR" altLang="en-US" dirty="0"/>
          </a:p>
        </p:txBody>
      </p:sp>
      <p:sp>
        <p:nvSpPr>
          <p:cNvPr id="13" name="실행 단추: 돌아가기 12">
            <a:hlinkClick r:id="rId11" action="ppaction://hlinksldjump" highlightClick="1"/>
            <a:extLst>
              <a:ext uri="{FF2B5EF4-FFF2-40B4-BE49-F238E27FC236}">
                <a16:creationId xmlns:a16="http://schemas.microsoft.com/office/drawing/2014/main" id="{A0D742F2-EBD0-45A8-BB83-B1F18C3A0F0D}"/>
              </a:ext>
            </a:extLst>
          </p:cNvPr>
          <p:cNvSpPr/>
          <p:nvPr/>
        </p:nvSpPr>
        <p:spPr>
          <a:xfrm>
            <a:off x="10724924" y="5700248"/>
            <a:ext cx="973667" cy="778934"/>
          </a:xfrm>
          <a:prstGeom prst="actionButtonReturn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89894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>
            <a:hlinkClick r:id="rId2"/>
            <a:extLst>
              <a:ext uri="{FF2B5EF4-FFF2-40B4-BE49-F238E27FC236}">
                <a16:creationId xmlns:a16="http://schemas.microsoft.com/office/drawing/2014/main" id="{D01F54DC-911F-4538-A7A7-4FE8ACE665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0228" y="2112942"/>
            <a:ext cx="3719764" cy="2322342"/>
          </a:xfrm>
          <a:prstGeom prst="rect">
            <a:avLst/>
          </a:prstGeom>
        </p:spPr>
      </p:pic>
      <p:pic>
        <p:nvPicPr>
          <p:cNvPr id="10" name="그림 9">
            <a:hlinkClick r:id="rId4"/>
            <a:extLst>
              <a:ext uri="{FF2B5EF4-FFF2-40B4-BE49-F238E27FC236}">
                <a16:creationId xmlns:a16="http://schemas.microsoft.com/office/drawing/2014/main" id="{4AC08B2D-74D4-43E4-9ACC-304B9516F2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84595" y="2149312"/>
            <a:ext cx="3719765" cy="232842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04557AB-1928-4742-967B-5F30501FB928}"/>
              </a:ext>
            </a:extLst>
          </p:cNvPr>
          <p:cNvSpPr/>
          <p:nvPr/>
        </p:nvSpPr>
        <p:spPr>
          <a:xfrm>
            <a:off x="0" y="0"/>
            <a:ext cx="12192000" cy="782278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D1F6B6BD-F1F8-4FD3-9B4B-52705083E2C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7961" y="28281"/>
            <a:ext cx="4901167" cy="731691"/>
          </a:xfrm>
          <a:prstGeom prst="rect">
            <a:avLst/>
          </a:prstGeom>
        </p:spPr>
      </p:pic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9CF04D5F-DCB5-421E-BE52-6B5C65B9E05F}"/>
              </a:ext>
            </a:extLst>
          </p:cNvPr>
          <p:cNvSpPr/>
          <p:nvPr/>
        </p:nvSpPr>
        <p:spPr>
          <a:xfrm>
            <a:off x="10308524" y="141402"/>
            <a:ext cx="1755515" cy="51847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음식과 환경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2A58BC5-3786-4E94-B02F-F08DE904C5EF}"/>
              </a:ext>
            </a:extLst>
          </p:cNvPr>
          <p:cNvSpPr txBox="1"/>
          <p:nvPr/>
        </p:nvSpPr>
        <p:spPr>
          <a:xfrm>
            <a:off x="1657426" y="4571652"/>
            <a:ext cx="3725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음식물 쓰레기를 줄여요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D1581F5-9B62-4694-9493-BFF5ABB877B7}"/>
              </a:ext>
            </a:extLst>
          </p:cNvPr>
          <p:cNvSpPr txBox="1"/>
          <p:nvPr/>
        </p:nvSpPr>
        <p:spPr>
          <a:xfrm>
            <a:off x="6814726" y="4548259"/>
            <a:ext cx="4030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한국의</a:t>
            </a:r>
            <a:r>
              <a:rPr lang="en-US" altLang="ko-KR" dirty="0"/>
              <a:t> </a:t>
            </a:r>
            <a:r>
              <a:rPr lang="ko-KR" altLang="en-US" dirty="0"/>
              <a:t>음식물 쓰레기 문제</a:t>
            </a:r>
          </a:p>
        </p:txBody>
      </p:sp>
      <p:sp>
        <p:nvSpPr>
          <p:cNvPr id="12" name="실행 단추: 돌아가기 11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3B7A034B-D386-4C5A-A800-7EB82A1C61DE}"/>
              </a:ext>
            </a:extLst>
          </p:cNvPr>
          <p:cNvSpPr/>
          <p:nvPr/>
        </p:nvSpPr>
        <p:spPr>
          <a:xfrm>
            <a:off x="10724924" y="5700248"/>
            <a:ext cx="973667" cy="778934"/>
          </a:xfrm>
          <a:prstGeom prst="actionButtonReturn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25708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FCFFC67C-4468-4460-A8AA-0ED408AA159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B66F0364-600E-4218-B2F7-2BCCFDC7E5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5008" y="1070146"/>
            <a:ext cx="7835660" cy="1169779"/>
          </a:xfrm>
          <a:prstGeom prst="rect">
            <a:avLst/>
          </a:prstGeom>
        </p:spPr>
      </p:pic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90E995CA-8F8D-4D21-B43D-622F27C70BB5}"/>
              </a:ext>
            </a:extLst>
          </p:cNvPr>
          <p:cNvSpPr/>
          <p:nvPr/>
        </p:nvSpPr>
        <p:spPr>
          <a:xfrm>
            <a:off x="3216111" y="3097060"/>
            <a:ext cx="5514680" cy="1329179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E06C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5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생물다양성</a:t>
            </a:r>
          </a:p>
        </p:txBody>
      </p:sp>
      <p:sp>
        <p:nvSpPr>
          <p:cNvPr id="6" name="실행 단추: 돌아가기 5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9ACA9F50-7968-45D1-A526-345593BA769E}"/>
              </a:ext>
            </a:extLst>
          </p:cNvPr>
          <p:cNvSpPr/>
          <p:nvPr/>
        </p:nvSpPr>
        <p:spPr>
          <a:xfrm>
            <a:off x="10724924" y="5700248"/>
            <a:ext cx="973667" cy="778934"/>
          </a:xfrm>
          <a:prstGeom prst="actionButtonReturn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50546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>
            <a:hlinkClick r:id="rId2"/>
            <a:extLst>
              <a:ext uri="{FF2B5EF4-FFF2-40B4-BE49-F238E27FC236}">
                <a16:creationId xmlns:a16="http://schemas.microsoft.com/office/drawing/2014/main" id="{B52C96DC-512F-4785-82F9-FF9F07F48B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4557" y="4036391"/>
            <a:ext cx="3719763" cy="2020303"/>
          </a:xfrm>
          <a:prstGeom prst="rect">
            <a:avLst/>
          </a:prstGeom>
        </p:spPr>
      </p:pic>
      <p:pic>
        <p:nvPicPr>
          <p:cNvPr id="10" name="그림 9">
            <a:hlinkClick r:id="rId4"/>
            <a:extLst>
              <a:ext uri="{FF2B5EF4-FFF2-40B4-BE49-F238E27FC236}">
                <a16:creationId xmlns:a16="http://schemas.microsoft.com/office/drawing/2014/main" id="{3C49AE4D-DBA0-4BD6-BF5D-EEE03B3146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1756" y="4095126"/>
            <a:ext cx="3746934" cy="1998783"/>
          </a:xfrm>
          <a:prstGeom prst="rect">
            <a:avLst/>
          </a:prstGeom>
        </p:spPr>
      </p:pic>
      <p:pic>
        <p:nvPicPr>
          <p:cNvPr id="5" name="그림 4">
            <a:hlinkClick r:id="rId6"/>
            <a:extLst>
              <a:ext uri="{FF2B5EF4-FFF2-40B4-BE49-F238E27FC236}">
                <a16:creationId xmlns:a16="http://schemas.microsoft.com/office/drawing/2014/main" id="{15E4CBBB-372B-486D-AB07-5AF2F765CB4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72013" y="1056687"/>
            <a:ext cx="3682309" cy="2280477"/>
          </a:xfrm>
          <a:prstGeom prst="rect">
            <a:avLst/>
          </a:prstGeom>
        </p:spPr>
      </p:pic>
      <p:pic>
        <p:nvPicPr>
          <p:cNvPr id="2" name="그림 1">
            <a:hlinkClick r:id="rId8"/>
            <a:extLst>
              <a:ext uri="{FF2B5EF4-FFF2-40B4-BE49-F238E27FC236}">
                <a16:creationId xmlns:a16="http://schemas.microsoft.com/office/drawing/2014/main" id="{F6A056BE-736F-4077-8241-374FD8A3934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13709" y="1124647"/>
            <a:ext cx="3719764" cy="218260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04557AB-1928-4742-967B-5F30501FB928}"/>
              </a:ext>
            </a:extLst>
          </p:cNvPr>
          <p:cNvSpPr/>
          <p:nvPr/>
        </p:nvSpPr>
        <p:spPr>
          <a:xfrm>
            <a:off x="0" y="0"/>
            <a:ext cx="12192000" cy="782278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D1F6B6BD-F1F8-4FD3-9B4B-52705083E2C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7961" y="28281"/>
            <a:ext cx="4901167" cy="731691"/>
          </a:xfrm>
          <a:prstGeom prst="rect">
            <a:avLst/>
          </a:prstGeom>
        </p:spPr>
      </p:pic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9CF04D5F-DCB5-421E-BE52-6B5C65B9E05F}"/>
              </a:ext>
            </a:extLst>
          </p:cNvPr>
          <p:cNvSpPr/>
          <p:nvPr/>
        </p:nvSpPr>
        <p:spPr>
          <a:xfrm>
            <a:off x="10308524" y="141402"/>
            <a:ext cx="1755515" cy="51847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생물다양성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F93E491-59AC-4C92-979A-277BEAC06CCF}"/>
              </a:ext>
            </a:extLst>
          </p:cNvPr>
          <p:cNvSpPr txBox="1"/>
          <p:nvPr/>
        </p:nvSpPr>
        <p:spPr>
          <a:xfrm>
            <a:off x="1421756" y="3390060"/>
            <a:ext cx="3803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생물다양성 보전 캠페인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D352590-46C4-4D5B-8A49-4D428B1C2138}"/>
              </a:ext>
            </a:extLst>
          </p:cNvPr>
          <p:cNvSpPr txBox="1"/>
          <p:nvPr/>
        </p:nvSpPr>
        <p:spPr>
          <a:xfrm>
            <a:off x="6499049" y="3410222"/>
            <a:ext cx="4271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사라진 멸종위기종 뉴스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2A58BC5-3786-4E94-B02F-F08DE904C5EF}"/>
              </a:ext>
            </a:extLst>
          </p:cNvPr>
          <p:cNvSpPr txBox="1"/>
          <p:nvPr/>
        </p:nvSpPr>
        <p:spPr>
          <a:xfrm>
            <a:off x="1389364" y="6169669"/>
            <a:ext cx="3811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멸종위기종이 사라진다면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D1581F5-9B62-4694-9493-BFF5ABB877B7}"/>
              </a:ext>
            </a:extLst>
          </p:cNvPr>
          <p:cNvSpPr txBox="1"/>
          <p:nvPr/>
        </p:nvSpPr>
        <p:spPr>
          <a:xfrm>
            <a:off x="6579056" y="6169669"/>
            <a:ext cx="4030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생물다양성과 사라진 친구들</a:t>
            </a:r>
            <a:endParaRPr lang="en-US" altLang="ko-KR" dirty="0"/>
          </a:p>
        </p:txBody>
      </p:sp>
      <p:sp>
        <p:nvSpPr>
          <p:cNvPr id="13" name="실행 단추: 돌아가기 12">
            <a:hlinkClick r:id="rId11" action="ppaction://hlinksldjump" highlightClick="1"/>
            <a:extLst>
              <a:ext uri="{FF2B5EF4-FFF2-40B4-BE49-F238E27FC236}">
                <a16:creationId xmlns:a16="http://schemas.microsoft.com/office/drawing/2014/main" id="{DB4BBD1E-7826-4693-8345-69BD9A0C5644}"/>
              </a:ext>
            </a:extLst>
          </p:cNvPr>
          <p:cNvSpPr/>
          <p:nvPr/>
        </p:nvSpPr>
        <p:spPr>
          <a:xfrm>
            <a:off x="10724924" y="5700248"/>
            <a:ext cx="973667" cy="778934"/>
          </a:xfrm>
          <a:prstGeom prst="actionButtonReturn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1567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hlinkClick r:id="rId2"/>
            <a:extLst>
              <a:ext uri="{FF2B5EF4-FFF2-40B4-BE49-F238E27FC236}">
                <a16:creationId xmlns:a16="http://schemas.microsoft.com/office/drawing/2014/main" id="{2AD9E4C0-8B87-4F6F-9382-8FC9F1D26D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4557" y="4036391"/>
            <a:ext cx="3719762" cy="1998783"/>
          </a:xfrm>
          <a:prstGeom prst="rect">
            <a:avLst/>
          </a:prstGeom>
        </p:spPr>
      </p:pic>
      <p:pic>
        <p:nvPicPr>
          <p:cNvPr id="6" name="그림 5">
            <a:hlinkClick r:id="rId4"/>
            <a:extLst>
              <a:ext uri="{FF2B5EF4-FFF2-40B4-BE49-F238E27FC236}">
                <a16:creationId xmlns:a16="http://schemas.microsoft.com/office/drawing/2014/main" id="{AD862818-78EA-4048-AACB-B682D82B4D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1756" y="4095126"/>
            <a:ext cx="3746934" cy="1998783"/>
          </a:xfrm>
          <a:prstGeom prst="rect">
            <a:avLst/>
          </a:prstGeom>
        </p:spPr>
      </p:pic>
      <p:pic>
        <p:nvPicPr>
          <p:cNvPr id="4" name="그림 3">
            <a:hlinkClick r:id="rId6"/>
            <a:extLst>
              <a:ext uri="{FF2B5EF4-FFF2-40B4-BE49-F238E27FC236}">
                <a16:creationId xmlns:a16="http://schemas.microsoft.com/office/drawing/2014/main" id="{05364897-9765-49D8-B065-85D704D5959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72013" y="1045700"/>
            <a:ext cx="3682307" cy="2282419"/>
          </a:xfrm>
          <a:prstGeom prst="rect">
            <a:avLst/>
          </a:prstGeom>
        </p:spPr>
      </p:pic>
      <p:pic>
        <p:nvPicPr>
          <p:cNvPr id="3" name="그림 2">
            <a:hlinkClick r:id="rId8"/>
            <a:extLst>
              <a:ext uri="{FF2B5EF4-FFF2-40B4-BE49-F238E27FC236}">
                <a16:creationId xmlns:a16="http://schemas.microsoft.com/office/drawing/2014/main" id="{FA5A3FDA-B459-40A6-BC68-92432BD0CF6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00124" y="1124647"/>
            <a:ext cx="3746933" cy="218260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04557AB-1928-4742-967B-5F30501FB928}"/>
              </a:ext>
            </a:extLst>
          </p:cNvPr>
          <p:cNvSpPr/>
          <p:nvPr/>
        </p:nvSpPr>
        <p:spPr>
          <a:xfrm>
            <a:off x="0" y="0"/>
            <a:ext cx="12192000" cy="782278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D1F6B6BD-F1F8-4FD3-9B4B-52705083E2C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7961" y="28281"/>
            <a:ext cx="4901167" cy="731691"/>
          </a:xfrm>
          <a:prstGeom prst="rect">
            <a:avLst/>
          </a:prstGeom>
        </p:spPr>
      </p:pic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9CF04D5F-DCB5-421E-BE52-6B5C65B9E05F}"/>
              </a:ext>
            </a:extLst>
          </p:cNvPr>
          <p:cNvSpPr/>
          <p:nvPr/>
        </p:nvSpPr>
        <p:spPr>
          <a:xfrm>
            <a:off x="10308524" y="141402"/>
            <a:ext cx="1755515" cy="51847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생물다양성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F93E491-59AC-4C92-979A-277BEAC06CCF}"/>
              </a:ext>
            </a:extLst>
          </p:cNvPr>
          <p:cNvSpPr txBox="1"/>
          <p:nvPr/>
        </p:nvSpPr>
        <p:spPr>
          <a:xfrm>
            <a:off x="1421756" y="3390060"/>
            <a:ext cx="3803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마지막 기회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D352590-46C4-4D5B-8A49-4D428B1C2138}"/>
              </a:ext>
            </a:extLst>
          </p:cNvPr>
          <p:cNvSpPr txBox="1"/>
          <p:nvPr/>
        </p:nvSpPr>
        <p:spPr>
          <a:xfrm>
            <a:off x="6499049" y="3410222"/>
            <a:ext cx="4271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함께 지켜요</a:t>
            </a:r>
            <a:r>
              <a:rPr lang="en-US" altLang="ko-KR" dirty="0"/>
              <a:t>, </a:t>
            </a:r>
            <a:r>
              <a:rPr lang="ko-KR" altLang="en-US" dirty="0"/>
              <a:t>생물다양성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2A58BC5-3786-4E94-B02F-F08DE904C5EF}"/>
              </a:ext>
            </a:extLst>
          </p:cNvPr>
          <p:cNvSpPr txBox="1"/>
          <p:nvPr/>
        </p:nvSpPr>
        <p:spPr>
          <a:xfrm>
            <a:off x="1389364" y="6169669"/>
            <a:ext cx="3811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생물다양성의 보존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D1581F5-9B62-4694-9493-BFF5ABB877B7}"/>
              </a:ext>
            </a:extLst>
          </p:cNvPr>
          <p:cNvSpPr txBox="1"/>
          <p:nvPr/>
        </p:nvSpPr>
        <p:spPr>
          <a:xfrm>
            <a:off x="6579056" y="6169669"/>
            <a:ext cx="4030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생물다양성은</a:t>
            </a:r>
            <a:r>
              <a:rPr lang="en-US" altLang="ko-KR" dirty="0"/>
              <a:t> </a:t>
            </a:r>
            <a:r>
              <a:rPr lang="ko-KR" altLang="en-US" dirty="0"/>
              <a:t>우리의 생명</a:t>
            </a:r>
            <a:endParaRPr lang="en-US" altLang="ko-KR" dirty="0"/>
          </a:p>
        </p:txBody>
      </p:sp>
      <p:sp>
        <p:nvSpPr>
          <p:cNvPr id="13" name="실행 단추: 돌아가기 12">
            <a:hlinkClick r:id="rId11" action="ppaction://hlinksldjump" highlightClick="1"/>
            <a:extLst>
              <a:ext uri="{FF2B5EF4-FFF2-40B4-BE49-F238E27FC236}">
                <a16:creationId xmlns:a16="http://schemas.microsoft.com/office/drawing/2014/main" id="{AAEC49EE-489F-4B1E-9720-CBF1C0A2C8E8}"/>
              </a:ext>
            </a:extLst>
          </p:cNvPr>
          <p:cNvSpPr/>
          <p:nvPr/>
        </p:nvSpPr>
        <p:spPr>
          <a:xfrm>
            <a:off x="10724924" y="5700248"/>
            <a:ext cx="973667" cy="778934"/>
          </a:xfrm>
          <a:prstGeom prst="actionButtonReturn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016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hlinkClick r:id="rId2"/>
            <a:extLst>
              <a:ext uri="{FF2B5EF4-FFF2-40B4-BE49-F238E27FC236}">
                <a16:creationId xmlns:a16="http://schemas.microsoft.com/office/drawing/2014/main" id="{0A071333-90D3-45F1-A926-9F993AFDD4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9572" y="1758223"/>
            <a:ext cx="5283406" cy="2931644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04557AB-1928-4742-967B-5F30501FB928}"/>
              </a:ext>
            </a:extLst>
          </p:cNvPr>
          <p:cNvSpPr/>
          <p:nvPr/>
        </p:nvSpPr>
        <p:spPr>
          <a:xfrm>
            <a:off x="0" y="0"/>
            <a:ext cx="12192000" cy="782278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D1F6B6BD-F1F8-4FD3-9B4B-52705083E2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961" y="28281"/>
            <a:ext cx="4901167" cy="731691"/>
          </a:xfrm>
          <a:prstGeom prst="rect">
            <a:avLst/>
          </a:prstGeom>
        </p:spPr>
      </p:pic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9CF04D5F-DCB5-421E-BE52-6B5C65B9E05F}"/>
              </a:ext>
            </a:extLst>
          </p:cNvPr>
          <p:cNvSpPr/>
          <p:nvPr/>
        </p:nvSpPr>
        <p:spPr>
          <a:xfrm>
            <a:off x="10308524" y="141402"/>
            <a:ext cx="1755515" cy="51847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생물다양성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F93E491-59AC-4C92-979A-277BEAC06CCF}"/>
              </a:ext>
            </a:extLst>
          </p:cNvPr>
          <p:cNvSpPr txBox="1"/>
          <p:nvPr/>
        </p:nvSpPr>
        <p:spPr>
          <a:xfrm>
            <a:off x="3874478" y="4975542"/>
            <a:ext cx="3803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우리 곁에 있어줘</a:t>
            </a:r>
            <a:r>
              <a:rPr lang="en-US" altLang="ko-KR" dirty="0"/>
              <a:t>, </a:t>
            </a:r>
            <a:r>
              <a:rPr lang="ko-KR" altLang="en-US" dirty="0"/>
              <a:t>소중한 생물들</a:t>
            </a:r>
          </a:p>
        </p:txBody>
      </p:sp>
      <p:sp>
        <p:nvSpPr>
          <p:cNvPr id="8" name="실행 단추: 돌아가기 7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25F04E2B-8CA3-4AAE-B845-C5C0937B37C5}"/>
              </a:ext>
            </a:extLst>
          </p:cNvPr>
          <p:cNvSpPr/>
          <p:nvPr/>
        </p:nvSpPr>
        <p:spPr>
          <a:xfrm>
            <a:off x="10724924" y="5700248"/>
            <a:ext cx="973667" cy="778934"/>
          </a:xfrm>
          <a:prstGeom prst="actionButtonReturn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2614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756</TotalTime>
  <Words>231</Words>
  <Application>Microsoft Office PowerPoint</Application>
  <PresentationFormat>와이드스크린</PresentationFormat>
  <Paragraphs>78</Paragraphs>
  <Slides>23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27" baseType="lpstr">
      <vt:lpstr>HY헤드라인M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198</cp:revision>
  <dcterms:created xsi:type="dcterms:W3CDTF">2022-08-08T07:58:32Z</dcterms:created>
  <dcterms:modified xsi:type="dcterms:W3CDTF">2022-09-14T07:52:58Z</dcterms:modified>
</cp:coreProperties>
</file>