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</p:sldIdLst>
  <p:sldSz cx="12192000" cy="1625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49" d="100"/>
          <a:sy n="49" d="100"/>
        </p:scale>
        <p:origin x="289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6079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457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113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722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6441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867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7605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4937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4105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140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588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14F88-AE97-42DA-9AB2-E06B4B6B0264}" type="datetimeFigureOut">
              <a:rPr lang="ko-KR" altLang="en-US" smtClean="0"/>
              <a:t>2021-05-18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0FC37C-DC01-4906-A486-04AC04DB00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066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1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1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1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1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2C42BE-42C0-48D9-A001-0B191DA624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05D9C9D-602F-447B-889A-92B756ECF3E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F795E1E7-F26D-4AFA-BB94-0B73576B35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3915"/>
            <a:ext cx="12192001" cy="16282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690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2C42BE-42C0-48D9-A001-0B191DA624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05D9C9D-602F-447B-889A-92B756ECF3E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7" name="그룹 6">
            <a:extLst>
              <a:ext uri="{FF2B5EF4-FFF2-40B4-BE49-F238E27FC236}">
                <a16:creationId xmlns:a16="http://schemas.microsoft.com/office/drawing/2014/main" id="{AADE00ED-8D23-4203-8172-0297E8B2D120}"/>
              </a:ext>
            </a:extLst>
          </p:cNvPr>
          <p:cNvGrpSpPr/>
          <p:nvPr/>
        </p:nvGrpSpPr>
        <p:grpSpPr>
          <a:xfrm>
            <a:off x="-1" y="-13915"/>
            <a:ext cx="12192001" cy="16282178"/>
            <a:chOff x="-1" y="-13915"/>
            <a:chExt cx="12192001" cy="16282178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F795E1E7-F26D-4AFA-BB94-0B73576B357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1" y="-13915"/>
              <a:ext cx="12192001" cy="16282178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B0437FC9-394D-4907-96D5-BA6117D49102}"/>
                </a:ext>
              </a:extLst>
            </p:cNvPr>
            <p:cNvSpPr/>
            <p:nvPr/>
          </p:nvSpPr>
          <p:spPr>
            <a:xfrm>
              <a:off x="5136208" y="8538164"/>
              <a:ext cx="2937753" cy="3387947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500" b="1">
                <a:solidFill>
                  <a:schemeClr val="tx1"/>
                </a:solidFill>
                <a:latin typeface="Arial Black" panose="020B0A040201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4973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8" baseType="lpstr">
      <vt:lpstr>맑은 고딕</vt:lpstr>
      <vt:lpstr>Arial</vt:lpstr>
      <vt:lpstr>Arial Black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12</cp:revision>
  <dcterms:created xsi:type="dcterms:W3CDTF">2021-05-17T00:31:07Z</dcterms:created>
  <dcterms:modified xsi:type="dcterms:W3CDTF">2021-05-17T23:48:55Z</dcterms:modified>
</cp:coreProperties>
</file>