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6EFDF"/>
    <a:srgbClr val="FBAC1A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124BD39-1BCD-4DE1-A1EB-39F02F2DA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373583" cy="16230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25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82DB42A1-860B-4D10-8A63-1E2D5FC4DBB2}"/>
              </a:ext>
            </a:extLst>
          </p:cNvPr>
          <p:cNvGrpSpPr/>
          <p:nvPr/>
        </p:nvGrpSpPr>
        <p:grpSpPr>
          <a:xfrm>
            <a:off x="-1" y="-1"/>
            <a:ext cx="12373583" cy="16230795"/>
            <a:chOff x="-1" y="-1"/>
            <a:chExt cx="12373583" cy="1623079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7124BD39-1BCD-4DE1-A1EB-39F02F2DA1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12373583" cy="16230795"/>
            </a:xfrm>
            <a:prstGeom prst="rect">
              <a:avLst/>
            </a:prstGeom>
          </p:spPr>
        </p:pic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97C80B27-2E98-4FDA-A471-5DE067E2DD67}"/>
                </a:ext>
              </a:extLst>
            </p:cNvPr>
            <p:cNvSpPr/>
            <p:nvPr/>
          </p:nvSpPr>
          <p:spPr>
            <a:xfrm>
              <a:off x="3579778" y="6619693"/>
              <a:ext cx="5389123" cy="3618690"/>
            </a:xfrm>
            <a:prstGeom prst="round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0708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25</cp:revision>
  <dcterms:created xsi:type="dcterms:W3CDTF">2021-05-17T00:31:07Z</dcterms:created>
  <dcterms:modified xsi:type="dcterms:W3CDTF">2021-07-20T05:24:29Z</dcterms:modified>
</cp:coreProperties>
</file>