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8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6EFDF"/>
    <a:srgbClr val="FBAC1A"/>
    <a:srgbClr val="E0D4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49" d="100"/>
          <a:sy n="49" d="100"/>
        </p:scale>
        <p:origin x="289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AC4EA5-70A4-45CF-8936-5D3912F6D0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07FD6CE-834A-4556-B10D-3EFDD0C896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BAB4201-0816-4E85-A83D-A976E2F82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16340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3259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AC4EA5-70A4-45CF-8936-5D3912F6D0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07FD6CE-834A-4556-B10D-3EFDD0C896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C190A305-4B6B-4577-81DA-841E7A623223}"/>
              </a:ext>
            </a:extLst>
          </p:cNvPr>
          <p:cNvGrpSpPr/>
          <p:nvPr/>
        </p:nvGrpSpPr>
        <p:grpSpPr>
          <a:xfrm>
            <a:off x="0" y="-1"/>
            <a:ext cx="12192000" cy="16340835"/>
            <a:chOff x="0" y="-1"/>
            <a:chExt cx="12192000" cy="16340835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8BAB4201-0816-4E85-A83D-A976E2F82F8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1"/>
              <a:ext cx="12192000" cy="16340835"/>
            </a:xfrm>
            <a:prstGeom prst="rect">
              <a:avLst/>
            </a:prstGeom>
          </p:spPr>
        </p:pic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3A6F3D42-F0F7-43C3-8845-1A0CE6BBFC06}"/>
                </a:ext>
              </a:extLst>
            </p:cNvPr>
            <p:cNvSpPr/>
            <p:nvPr/>
          </p:nvSpPr>
          <p:spPr>
            <a:xfrm>
              <a:off x="1037616" y="6848273"/>
              <a:ext cx="4156953" cy="5038928"/>
            </a:xfrm>
            <a:prstGeom prst="round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b="1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832905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26</cp:revision>
  <dcterms:created xsi:type="dcterms:W3CDTF">2021-05-17T00:31:07Z</dcterms:created>
  <dcterms:modified xsi:type="dcterms:W3CDTF">2021-07-20T05:25:30Z</dcterms:modified>
</cp:coreProperties>
</file>