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7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D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32" d="100"/>
          <a:sy n="32" d="100"/>
        </p:scale>
        <p:origin x="23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CA442B8-A664-4092-9D1A-74A511BE69B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FCC727E-BD81-47B2-99BC-F86FEB6BA5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DF1F339-EB4E-4566-87DA-B04425BD7B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1645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980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AC4EA5-70A4-45CF-8936-5D3912F6D0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07FD6CE-834A-4556-B10D-3EFDD0C896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E0861E5D-9720-4B52-A8C1-5F84FB91EA75}"/>
              </a:ext>
            </a:extLst>
          </p:cNvPr>
          <p:cNvGrpSpPr/>
          <p:nvPr/>
        </p:nvGrpSpPr>
        <p:grpSpPr>
          <a:xfrm>
            <a:off x="0" y="0"/>
            <a:ext cx="12192000" cy="16898996"/>
            <a:chOff x="5181600" y="-875490"/>
            <a:chExt cx="12192000" cy="16898996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D187B974-E214-4369-9F70-2DF659D68C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1600" y="-875490"/>
              <a:ext cx="12192000" cy="16898996"/>
            </a:xfrm>
            <a:prstGeom prst="rect">
              <a:avLst/>
            </a:prstGeom>
          </p:spPr>
        </p:pic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D619BF66-0B24-4D1C-B460-2DC5CB1C44BE}"/>
                </a:ext>
              </a:extLst>
            </p:cNvPr>
            <p:cNvGrpSpPr/>
            <p:nvPr/>
          </p:nvGrpSpPr>
          <p:grpSpPr>
            <a:xfrm>
              <a:off x="6757483" y="6288951"/>
              <a:ext cx="3333347" cy="4358116"/>
              <a:chOff x="18683592" y="4306027"/>
              <a:chExt cx="3333347" cy="4598346"/>
            </a:xfrm>
          </p:grpSpPr>
          <p:sp>
            <p:nvSpPr>
              <p:cNvPr id="8" name="직사각형 7">
                <a:extLst>
                  <a:ext uri="{FF2B5EF4-FFF2-40B4-BE49-F238E27FC236}">
                    <a16:creationId xmlns:a16="http://schemas.microsoft.com/office/drawing/2014/main" id="{B2CD2844-9A37-48E9-A82E-5A0123EEEBA5}"/>
                  </a:ext>
                </a:extLst>
              </p:cNvPr>
              <p:cNvSpPr/>
              <p:nvPr/>
            </p:nvSpPr>
            <p:spPr>
              <a:xfrm>
                <a:off x="21828870" y="6859770"/>
                <a:ext cx="188069" cy="619087"/>
              </a:xfrm>
              <a:prstGeom prst="rect">
                <a:avLst/>
              </a:prstGeom>
              <a:solidFill>
                <a:srgbClr val="E0D4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6506603-BDA0-44A5-9CA6-3E8AF609B763}"/>
                  </a:ext>
                </a:extLst>
              </p:cNvPr>
              <p:cNvSpPr txBox="1"/>
              <p:nvPr/>
            </p:nvSpPr>
            <p:spPr>
              <a:xfrm>
                <a:off x="18683592" y="4306027"/>
                <a:ext cx="3262008" cy="4598346"/>
              </a:xfrm>
              <a:prstGeom prst="rect">
                <a:avLst/>
              </a:prstGeom>
              <a:solidFill>
                <a:srgbClr val="E0D4D0"/>
              </a:solidFill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endParaRPr lang="en-US" altLang="ko-KR" sz="2700" b="1" dirty="0">
                  <a:latin typeface="HY엽서M" panose="02030600000101010101" pitchFamily="18" charset="-127"/>
                  <a:ea typeface="HY엽서M" panose="02030600000101010101" pitchFamily="18" charset="-127"/>
                </a:endParaRPr>
              </a:p>
              <a:p>
                <a:pPr algn="ctr">
                  <a:lnSpc>
                    <a:spcPct val="150000"/>
                  </a:lnSpc>
                </a:pPr>
                <a:endParaRPr lang="en-US" altLang="ko-KR" sz="2700" b="1" dirty="0">
                  <a:latin typeface="HY엽서M" panose="02030600000101010101" pitchFamily="18" charset="-127"/>
                  <a:ea typeface="HY엽서M" panose="02030600000101010101" pitchFamily="18" charset="-127"/>
                </a:endParaRPr>
              </a:p>
              <a:p>
                <a:pPr algn="ctr">
                  <a:lnSpc>
                    <a:spcPct val="150000"/>
                  </a:lnSpc>
                </a:pPr>
                <a:endParaRPr lang="en-US" altLang="ko-KR" sz="2700" b="1" dirty="0">
                  <a:latin typeface="HY엽서M" panose="02030600000101010101" pitchFamily="18" charset="-127"/>
                  <a:ea typeface="HY엽서M" panose="02030600000101010101" pitchFamily="18" charset="-127"/>
                </a:endParaRPr>
              </a:p>
              <a:p>
                <a:pPr algn="ctr">
                  <a:lnSpc>
                    <a:spcPct val="150000"/>
                  </a:lnSpc>
                </a:pPr>
                <a:endParaRPr lang="en-US" altLang="ko-KR" sz="2700" b="1" dirty="0">
                  <a:latin typeface="HY엽서M" panose="02030600000101010101" pitchFamily="18" charset="-127"/>
                  <a:ea typeface="HY엽서M" panose="02030600000101010101" pitchFamily="18" charset="-127"/>
                </a:endParaRPr>
              </a:p>
              <a:p>
                <a:pPr algn="ctr">
                  <a:lnSpc>
                    <a:spcPct val="150000"/>
                  </a:lnSpc>
                </a:pPr>
                <a:endParaRPr lang="en-US" altLang="ko-KR" sz="2700" b="1" dirty="0">
                  <a:latin typeface="HY엽서M" panose="02030600000101010101" pitchFamily="18" charset="-127"/>
                  <a:ea typeface="HY엽서M" panose="02030600000101010101" pitchFamily="18" charset="-127"/>
                </a:endParaRPr>
              </a:p>
              <a:p>
                <a:pPr algn="ctr">
                  <a:lnSpc>
                    <a:spcPct val="150000"/>
                  </a:lnSpc>
                </a:pPr>
                <a:endParaRPr lang="en-US" altLang="ko-KR" sz="2700" b="1" dirty="0">
                  <a:latin typeface="HY엽서M" panose="02030600000101010101" pitchFamily="18" charset="-127"/>
                  <a:ea typeface="HY엽서M" panose="02030600000101010101" pitchFamily="18" charset="-127"/>
                </a:endParaRPr>
              </a:p>
              <a:p>
                <a:pPr algn="ctr">
                  <a:lnSpc>
                    <a:spcPct val="150000"/>
                  </a:lnSpc>
                </a:pPr>
                <a:endParaRPr lang="ko-KR" altLang="en-US" sz="2700" b="1" dirty="0">
                  <a:latin typeface="HY엽서M" panose="02030600000101010101" pitchFamily="18" charset="-127"/>
                  <a:ea typeface="HY엽서M" panose="02030600000101010101" pitchFamily="18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973259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0</Words>
  <Application>Microsoft Office PowerPoint</Application>
  <PresentationFormat>사용자 지정</PresentationFormat>
  <Paragraphs>5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HY엽서M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19</cp:revision>
  <dcterms:created xsi:type="dcterms:W3CDTF">2021-05-17T00:31:07Z</dcterms:created>
  <dcterms:modified xsi:type="dcterms:W3CDTF">2021-06-14T04:13:45Z</dcterms:modified>
</cp:coreProperties>
</file>