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60" r:id="rId3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DDCD"/>
    <a:srgbClr val="FFF3E3"/>
    <a:srgbClr val="9ED9E7"/>
    <a:srgbClr val="35413F"/>
    <a:srgbClr val="52625E"/>
    <a:srgbClr val="213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6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72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120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6257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11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89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03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041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64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735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193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51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0FB42DF-1277-41C3-80E4-07AFF31AD7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952" t="16796" r="26179" b="6027"/>
          <a:stretch/>
        </p:blipFill>
        <p:spPr>
          <a:xfrm>
            <a:off x="0" y="0"/>
            <a:ext cx="6887303" cy="927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0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C56864A1-8965-4FD9-B314-1225354A88B9}"/>
              </a:ext>
            </a:extLst>
          </p:cNvPr>
          <p:cNvGrpSpPr/>
          <p:nvPr/>
        </p:nvGrpSpPr>
        <p:grpSpPr>
          <a:xfrm>
            <a:off x="0" y="0"/>
            <a:ext cx="6887303" cy="9277815"/>
            <a:chOff x="0" y="0"/>
            <a:chExt cx="6887303" cy="9277815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20FB42DF-1277-41C3-80E4-07AFF31AD7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41952" t="16796" r="26179" b="6027"/>
            <a:stretch/>
          </p:blipFill>
          <p:spPr>
            <a:xfrm>
              <a:off x="0" y="0"/>
              <a:ext cx="6887303" cy="9277815"/>
            </a:xfrm>
            <a:prstGeom prst="rect">
              <a:avLst/>
            </a:prstGeom>
          </p:spPr>
        </p:pic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A925DD40-CAE0-4187-9AFF-8F2C024990D9}"/>
                </a:ext>
              </a:extLst>
            </p:cNvPr>
            <p:cNvSpPr/>
            <p:nvPr/>
          </p:nvSpPr>
          <p:spPr>
            <a:xfrm>
              <a:off x="1862254" y="3546088"/>
              <a:ext cx="3624113" cy="2955073"/>
            </a:xfrm>
            <a:custGeom>
              <a:avLst/>
              <a:gdLst>
                <a:gd name="connsiteX0" fmla="*/ 1092819 w 3624113"/>
                <a:gd name="connsiteY0" fmla="*/ 33453 h 2955073"/>
                <a:gd name="connsiteX1" fmla="*/ 1092819 w 3624113"/>
                <a:gd name="connsiteY1" fmla="*/ 33453 h 2955073"/>
                <a:gd name="connsiteX2" fmla="*/ 903248 w 3624113"/>
                <a:gd name="connsiteY2" fmla="*/ 44605 h 2955073"/>
                <a:gd name="connsiteX3" fmla="*/ 836341 w 3624113"/>
                <a:gd name="connsiteY3" fmla="*/ 89210 h 2955073"/>
                <a:gd name="connsiteX4" fmla="*/ 802887 w 3624113"/>
                <a:gd name="connsiteY4" fmla="*/ 100361 h 2955073"/>
                <a:gd name="connsiteX5" fmla="*/ 747131 w 3624113"/>
                <a:gd name="connsiteY5" fmla="*/ 156117 h 2955073"/>
                <a:gd name="connsiteX6" fmla="*/ 669073 w 3624113"/>
                <a:gd name="connsiteY6" fmla="*/ 245327 h 2955073"/>
                <a:gd name="connsiteX7" fmla="*/ 657922 w 3624113"/>
                <a:gd name="connsiteY7" fmla="*/ 278780 h 2955073"/>
                <a:gd name="connsiteX8" fmla="*/ 646770 w 3624113"/>
                <a:gd name="connsiteY8" fmla="*/ 323385 h 2955073"/>
                <a:gd name="connsiteX9" fmla="*/ 635619 w 3624113"/>
                <a:gd name="connsiteY9" fmla="*/ 401444 h 2955073"/>
                <a:gd name="connsiteX10" fmla="*/ 602166 w 3624113"/>
                <a:gd name="connsiteY10" fmla="*/ 446049 h 2955073"/>
                <a:gd name="connsiteX11" fmla="*/ 535258 w 3624113"/>
                <a:gd name="connsiteY11" fmla="*/ 468351 h 2955073"/>
                <a:gd name="connsiteX12" fmla="*/ 501805 w 3624113"/>
                <a:gd name="connsiteY12" fmla="*/ 490653 h 2955073"/>
                <a:gd name="connsiteX13" fmla="*/ 434897 w 3624113"/>
                <a:gd name="connsiteY13" fmla="*/ 512956 h 2955073"/>
                <a:gd name="connsiteX14" fmla="*/ 379141 w 3624113"/>
                <a:gd name="connsiteY14" fmla="*/ 557561 h 2955073"/>
                <a:gd name="connsiteX15" fmla="*/ 345687 w 3624113"/>
                <a:gd name="connsiteY15" fmla="*/ 579863 h 2955073"/>
                <a:gd name="connsiteX16" fmla="*/ 312234 w 3624113"/>
                <a:gd name="connsiteY16" fmla="*/ 613317 h 2955073"/>
                <a:gd name="connsiteX17" fmla="*/ 278780 w 3624113"/>
                <a:gd name="connsiteY17" fmla="*/ 635619 h 2955073"/>
                <a:gd name="connsiteX18" fmla="*/ 234175 w 3624113"/>
                <a:gd name="connsiteY18" fmla="*/ 680224 h 2955073"/>
                <a:gd name="connsiteX19" fmla="*/ 223024 w 3624113"/>
                <a:gd name="connsiteY19" fmla="*/ 713678 h 2955073"/>
                <a:gd name="connsiteX20" fmla="*/ 200722 w 3624113"/>
                <a:gd name="connsiteY20" fmla="*/ 802888 h 2955073"/>
                <a:gd name="connsiteX21" fmla="*/ 211873 w 3624113"/>
                <a:gd name="connsiteY21" fmla="*/ 992458 h 2955073"/>
                <a:gd name="connsiteX22" fmla="*/ 223024 w 3624113"/>
                <a:gd name="connsiteY22" fmla="*/ 1037063 h 2955073"/>
                <a:gd name="connsiteX23" fmla="*/ 267629 w 3624113"/>
                <a:gd name="connsiteY23" fmla="*/ 1103971 h 2955073"/>
                <a:gd name="connsiteX24" fmla="*/ 301083 w 3624113"/>
                <a:gd name="connsiteY24" fmla="*/ 1126273 h 2955073"/>
                <a:gd name="connsiteX25" fmla="*/ 345687 w 3624113"/>
                <a:gd name="connsiteY25" fmla="*/ 1193180 h 2955073"/>
                <a:gd name="connsiteX26" fmla="*/ 401444 w 3624113"/>
                <a:gd name="connsiteY26" fmla="*/ 1260088 h 2955073"/>
                <a:gd name="connsiteX27" fmla="*/ 423746 w 3624113"/>
                <a:gd name="connsiteY27" fmla="*/ 1293541 h 2955073"/>
                <a:gd name="connsiteX28" fmla="*/ 468351 w 3624113"/>
                <a:gd name="connsiteY28" fmla="*/ 1338146 h 2955073"/>
                <a:gd name="connsiteX29" fmla="*/ 490653 w 3624113"/>
                <a:gd name="connsiteY29" fmla="*/ 1382751 h 2955073"/>
                <a:gd name="connsiteX30" fmla="*/ 501805 w 3624113"/>
                <a:gd name="connsiteY30" fmla="*/ 1416205 h 2955073"/>
                <a:gd name="connsiteX31" fmla="*/ 546409 w 3624113"/>
                <a:gd name="connsiteY31" fmla="*/ 1505414 h 2955073"/>
                <a:gd name="connsiteX32" fmla="*/ 579863 w 3624113"/>
                <a:gd name="connsiteY32" fmla="*/ 1583473 h 2955073"/>
                <a:gd name="connsiteX33" fmla="*/ 557561 w 3624113"/>
                <a:gd name="connsiteY33" fmla="*/ 1773044 h 2955073"/>
                <a:gd name="connsiteX34" fmla="*/ 535258 w 3624113"/>
                <a:gd name="connsiteY34" fmla="*/ 1806497 h 2955073"/>
                <a:gd name="connsiteX35" fmla="*/ 468351 w 3624113"/>
                <a:gd name="connsiteY35" fmla="*/ 1918010 h 2955073"/>
                <a:gd name="connsiteX36" fmla="*/ 412595 w 3624113"/>
                <a:gd name="connsiteY36" fmla="*/ 1984917 h 2955073"/>
                <a:gd name="connsiteX37" fmla="*/ 367990 w 3624113"/>
                <a:gd name="connsiteY37" fmla="*/ 2029522 h 2955073"/>
                <a:gd name="connsiteX38" fmla="*/ 323385 w 3624113"/>
                <a:gd name="connsiteY38" fmla="*/ 2096429 h 2955073"/>
                <a:gd name="connsiteX39" fmla="*/ 301083 w 3624113"/>
                <a:gd name="connsiteY39" fmla="*/ 2118732 h 2955073"/>
                <a:gd name="connsiteX40" fmla="*/ 256478 w 3624113"/>
                <a:gd name="connsiteY40" fmla="*/ 2174488 h 2955073"/>
                <a:gd name="connsiteX41" fmla="*/ 156117 w 3624113"/>
                <a:gd name="connsiteY41" fmla="*/ 2263697 h 2955073"/>
                <a:gd name="connsiteX42" fmla="*/ 111512 w 3624113"/>
                <a:gd name="connsiteY42" fmla="*/ 2330605 h 2955073"/>
                <a:gd name="connsiteX43" fmla="*/ 66907 w 3624113"/>
                <a:gd name="connsiteY43" fmla="*/ 2386361 h 2955073"/>
                <a:gd name="connsiteX44" fmla="*/ 33453 w 3624113"/>
                <a:gd name="connsiteY44" fmla="*/ 2442117 h 2955073"/>
                <a:gd name="connsiteX45" fmla="*/ 22302 w 3624113"/>
                <a:gd name="connsiteY45" fmla="*/ 2475571 h 2955073"/>
                <a:gd name="connsiteX46" fmla="*/ 0 w 3624113"/>
                <a:gd name="connsiteY46" fmla="*/ 2620536 h 2955073"/>
                <a:gd name="connsiteX47" fmla="*/ 11151 w 3624113"/>
                <a:gd name="connsiteY47" fmla="*/ 2720897 h 2955073"/>
                <a:gd name="connsiteX48" fmla="*/ 22302 w 3624113"/>
                <a:gd name="connsiteY48" fmla="*/ 2754351 h 2955073"/>
                <a:gd name="connsiteX49" fmla="*/ 55756 w 3624113"/>
                <a:gd name="connsiteY49" fmla="*/ 2765502 h 2955073"/>
                <a:gd name="connsiteX50" fmla="*/ 78058 w 3624113"/>
                <a:gd name="connsiteY50" fmla="*/ 2787805 h 2955073"/>
                <a:gd name="connsiteX51" fmla="*/ 144966 w 3624113"/>
                <a:gd name="connsiteY51" fmla="*/ 2810107 h 2955073"/>
                <a:gd name="connsiteX52" fmla="*/ 267629 w 3624113"/>
                <a:gd name="connsiteY52" fmla="*/ 2832410 h 2955073"/>
                <a:gd name="connsiteX53" fmla="*/ 345687 w 3624113"/>
                <a:gd name="connsiteY53" fmla="*/ 2854712 h 2955073"/>
                <a:gd name="connsiteX54" fmla="*/ 568712 w 3624113"/>
                <a:gd name="connsiteY54" fmla="*/ 2865863 h 2955073"/>
                <a:gd name="connsiteX55" fmla="*/ 613317 w 3624113"/>
                <a:gd name="connsiteY55" fmla="*/ 2877014 h 2955073"/>
                <a:gd name="connsiteX56" fmla="*/ 646770 w 3624113"/>
                <a:gd name="connsiteY56" fmla="*/ 2888166 h 2955073"/>
                <a:gd name="connsiteX57" fmla="*/ 747131 w 3624113"/>
                <a:gd name="connsiteY57" fmla="*/ 2899317 h 2955073"/>
                <a:gd name="connsiteX58" fmla="*/ 892097 w 3624113"/>
                <a:gd name="connsiteY58" fmla="*/ 2921619 h 2955073"/>
                <a:gd name="connsiteX59" fmla="*/ 925551 w 3624113"/>
                <a:gd name="connsiteY59" fmla="*/ 2932771 h 2955073"/>
                <a:gd name="connsiteX60" fmla="*/ 1929161 w 3624113"/>
                <a:gd name="connsiteY60" fmla="*/ 2943922 h 2955073"/>
                <a:gd name="connsiteX61" fmla="*/ 2040673 w 3624113"/>
                <a:gd name="connsiteY61" fmla="*/ 2955073 h 2955073"/>
                <a:gd name="connsiteX62" fmla="*/ 2442117 w 3624113"/>
                <a:gd name="connsiteY62" fmla="*/ 2932771 h 2955073"/>
                <a:gd name="connsiteX63" fmla="*/ 2575931 w 3624113"/>
                <a:gd name="connsiteY63" fmla="*/ 2899317 h 2955073"/>
                <a:gd name="connsiteX64" fmla="*/ 2910468 w 3624113"/>
                <a:gd name="connsiteY64" fmla="*/ 2877014 h 2955073"/>
                <a:gd name="connsiteX65" fmla="*/ 2988526 w 3624113"/>
                <a:gd name="connsiteY65" fmla="*/ 2865863 h 2955073"/>
                <a:gd name="connsiteX66" fmla="*/ 3200400 w 3624113"/>
                <a:gd name="connsiteY66" fmla="*/ 2854712 h 2955073"/>
                <a:gd name="connsiteX67" fmla="*/ 3267307 w 3624113"/>
                <a:gd name="connsiteY67" fmla="*/ 2832410 h 2955073"/>
                <a:gd name="connsiteX68" fmla="*/ 3311912 w 3624113"/>
                <a:gd name="connsiteY68" fmla="*/ 2787805 h 2955073"/>
                <a:gd name="connsiteX69" fmla="*/ 3367668 w 3624113"/>
                <a:gd name="connsiteY69" fmla="*/ 2698595 h 2955073"/>
                <a:gd name="connsiteX70" fmla="*/ 3401122 w 3624113"/>
                <a:gd name="connsiteY70" fmla="*/ 2620536 h 2955073"/>
                <a:gd name="connsiteX71" fmla="*/ 3412273 w 3624113"/>
                <a:gd name="connsiteY71" fmla="*/ 2587083 h 2955073"/>
                <a:gd name="connsiteX72" fmla="*/ 3468029 w 3624113"/>
                <a:gd name="connsiteY72" fmla="*/ 2497873 h 2955073"/>
                <a:gd name="connsiteX73" fmla="*/ 3490331 w 3624113"/>
                <a:gd name="connsiteY73" fmla="*/ 2442117 h 2955073"/>
                <a:gd name="connsiteX74" fmla="*/ 3546087 w 3624113"/>
                <a:gd name="connsiteY74" fmla="*/ 2330605 h 2955073"/>
                <a:gd name="connsiteX75" fmla="*/ 3568390 w 3624113"/>
                <a:gd name="connsiteY75" fmla="*/ 2274849 h 2955073"/>
                <a:gd name="connsiteX76" fmla="*/ 3601844 w 3624113"/>
                <a:gd name="connsiteY76" fmla="*/ 2196790 h 2955073"/>
                <a:gd name="connsiteX77" fmla="*/ 3601844 w 3624113"/>
                <a:gd name="connsiteY77" fmla="*/ 1828800 h 2955073"/>
                <a:gd name="connsiteX78" fmla="*/ 3490331 w 3624113"/>
                <a:gd name="connsiteY78" fmla="*/ 1661532 h 2955073"/>
                <a:gd name="connsiteX79" fmla="*/ 3468029 w 3624113"/>
                <a:gd name="connsiteY79" fmla="*/ 1605775 h 2955073"/>
                <a:gd name="connsiteX80" fmla="*/ 3456878 w 3624113"/>
                <a:gd name="connsiteY80" fmla="*/ 1572322 h 2955073"/>
                <a:gd name="connsiteX81" fmla="*/ 3434575 w 3624113"/>
                <a:gd name="connsiteY81" fmla="*/ 1550019 h 2955073"/>
                <a:gd name="connsiteX82" fmla="*/ 3401122 w 3624113"/>
                <a:gd name="connsiteY82" fmla="*/ 1505414 h 2955073"/>
                <a:gd name="connsiteX83" fmla="*/ 3356517 w 3624113"/>
                <a:gd name="connsiteY83" fmla="*/ 1438507 h 2955073"/>
                <a:gd name="connsiteX84" fmla="*/ 3334214 w 3624113"/>
                <a:gd name="connsiteY84" fmla="*/ 1405053 h 2955073"/>
                <a:gd name="connsiteX85" fmla="*/ 3323063 w 3624113"/>
                <a:gd name="connsiteY85" fmla="*/ 1360449 h 2955073"/>
                <a:gd name="connsiteX86" fmla="*/ 3311912 w 3624113"/>
                <a:gd name="connsiteY86" fmla="*/ 1326995 h 2955073"/>
                <a:gd name="connsiteX87" fmla="*/ 3300761 w 3624113"/>
                <a:gd name="connsiteY87" fmla="*/ 1260088 h 2955073"/>
                <a:gd name="connsiteX88" fmla="*/ 3289609 w 3624113"/>
                <a:gd name="connsiteY88" fmla="*/ 1204332 h 2955073"/>
                <a:gd name="connsiteX89" fmla="*/ 3278458 w 3624113"/>
                <a:gd name="connsiteY89" fmla="*/ 1092819 h 2955073"/>
                <a:gd name="connsiteX90" fmla="*/ 3245005 w 3624113"/>
                <a:gd name="connsiteY90" fmla="*/ 981307 h 2955073"/>
                <a:gd name="connsiteX91" fmla="*/ 3222702 w 3624113"/>
                <a:gd name="connsiteY91" fmla="*/ 914400 h 2955073"/>
                <a:gd name="connsiteX92" fmla="*/ 3200400 w 3624113"/>
                <a:gd name="connsiteY92" fmla="*/ 847492 h 2955073"/>
                <a:gd name="connsiteX93" fmla="*/ 3189248 w 3624113"/>
                <a:gd name="connsiteY93" fmla="*/ 814039 h 2955073"/>
                <a:gd name="connsiteX94" fmla="*/ 3166946 w 3624113"/>
                <a:gd name="connsiteY94" fmla="*/ 791736 h 2955073"/>
                <a:gd name="connsiteX95" fmla="*/ 3122341 w 3624113"/>
                <a:gd name="connsiteY95" fmla="*/ 691375 h 2955073"/>
                <a:gd name="connsiteX96" fmla="*/ 3077736 w 3624113"/>
                <a:gd name="connsiteY96" fmla="*/ 512956 h 2955073"/>
                <a:gd name="connsiteX97" fmla="*/ 3066585 w 3624113"/>
                <a:gd name="connsiteY97" fmla="*/ 479502 h 2955073"/>
                <a:gd name="connsiteX98" fmla="*/ 3033131 w 3624113"/>
                <a:gd name="connsiteY98" fmla="*/ 446049 h 2955073"/>
                <a:gd name="connsiteX99" fmla="*/ 2999678 w 3624113"/>
                <a:gd name="connsiteY99" fmla="*/ 379141 h 2955073"/>
                <a:gd name="connsiteX100" fmla="*/ 2988526 w 3624113"/>
                <a:gd name="connsiteY100" fmla="*/ 345688 h 2955073"/>
                <a:gd name="connsiteX101" fmla="*/ 2966224 w 3624113"/>
                <a:gd name="connsiteY101" fmla="*/ 312234 h 2955073"/>
                <a:gd name="connsiteX102" fmla="*/ 2921619 w 3624113"/>
                <a:gd name="connsiteY102" fmla="*/ 223024 h 2955073"/>
                <a:gd name="connsiteX103" fmla="*/ 2888166 w 3624113"/>
                <a:gd name="connsiteY103" fmla="*/ 167268 h 2955073"/>
                <a:gd name="connsiteX104" fmla="*/ 2821258 w 3624113"/>
                <a:gd name="connsiteY104" fmla="*/ 78058 h 2955073"/>
                <a:gd name="connsiteX105" fmla="*/ 2787805 w 3624113"/>
                <a:gd name="connsiteY105" fmla="*/ 66907 h 2955073"/>
                <a:gd name="connsiteX106" fmla="*/ 2720897 w 3624113"/>
                <a:gd name="connsiteY106" fmla="*/ 22302 h 2955073"/>
                <a:gd name="connsiteX107" fmla="*/ 2609385 w 3624113"/>
                <a:gd name="connsiteY107" fmla="*/ 0 h 2955073"/>
                <a:gd name="connsiteX108" fmla="*/ 2241395 w 3624113"/>
                <a:gd name="connsiteY108" fmla="*/ 22302 h 2955073"/>
                <a:gd name="connsiteX109" fmla="*/ 2207941 w 3624113"/>
                <a:gd name="connsiteY109" fmla="*/ 33453 h 2955073"/>
                <a:gd name="connsiteX110" fmla="*/ 1616926 w 3624113"/>
                <a:gd name="connsiteY110" fmla="*/ 44605 h 2955073"/>
                <a:gd name="connsiteX111" fmla="*/ 1103970 w 3624113"/>
                <a:gd name="connsiteY111" fmla="*/ 44605 h 2955073"/>
                <a:gd name="connsiteX112" fmla="*/ 1092819 w 3624113"/>
                <a:gd name="connsiteY112" fmla="*/ 33453 h 2955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</a:cxnLst>
              <a:rect l="l" t="t" r="r" b="b"/>
              <a:pathLst>
                <a:path w="3624113" h="2955073">
                  <a:moveTo>
                    <a:pt x="1092819" y="33453"/>
                  </a:moveTo>
                  <a:lnTo>
                    <a:pt x="1092819" y="33453"/>
                  </a:lnTo>
                  <a:cubicBezTo>
                    <a:pt x="1029629" y="37170"/>
                    <a:pt x="965103" y="31158"/>
                    <a:pt x="903248" y="44605"/>
                  </a:cubicBezTo>
                  <a:cubicBezTo>
                    <a:pt x="877056" y="50299"/>
                    <a:pt x="861770" y="80734"/>
                    <a:pt x="836341" y="89210"/>
                  </a:cubicBezTo>
                  <a:lnTo>
                    <a:pt x="802887" y="100361"/>
                  </a:lnTo>
                  <a:cubicBezTo>
                    <a:pt x="735982" y="144965"/>
                    <a:pt x="799170" y="96644"/>
                    <a:pt x="747131" y="156117"/>
                  </a:cubicBezTo>
                  <a:cubicBezTo>
                    <a:pt x="713216" y="194876"/>
                    <a:pt x="689985" y="203502"/>
                    <a:pt x="669073" y="245327"/>
                  </a:cubicBezTo>
                  <a:cubicBezTo>
                    <a:pt x="663816" y="255840"/>
                    <a:pt x="661151" y="267478"/>
                    <a:pt x="657922" y="278780"/>
                  </a:cubicBezTo>
                  <a:cubicBezTo>
                    <a:pt x="653712" y="293516"/>
                    <a:pt x="649512" y="308306"/>
                    <a:pt x="646770" y="323385"/>
                  </a:cubicBezTo>
                  <a:cubicBezTo>
                    <a:pt x="642068" y="349245"/>
                    <a:pt x="644601" y="376743"/>
                    <a:pt x="635619" y="401444"/>
                  </a:cubicBezTo>
                  <a:cubicBezTo>
                    <a:pt x="629268" y="418910"/>
                    <a:pt x="617630" y="435740"/>
                    <a:pt x="602166" y="446049"/>
                  </a:cubicBezTo>
                  <a:cubicBezTo>
                    <a:pt x="582605" y="459089"/>
                    <a:pt x="535258" y="468351"/>
                    <a:pt x="535258" y="468351"/>
                  </a:cubicBezTo>
                  <a:cubicBezTo>
                    <a:pt x="524107" y="475785"/>
                    <a:pt x="514052" y="485210"/>
                    <a:pt x="501805" y="490653"/>
                  </a:cubicBezTo>
                  <a:cubicBezTo>
                    <a:pt x="480322" y="500201"/>
                    <a:pt x="434897" y="512956"/>
                    <a:pt x="434897" y="512956"/>
                  </a:cubicBezTo>
                  <a:cubicBezTo>
                    <a:pt x="331924" y="581605"/>
                    <a:pt x="458596" y="493998"/>
                    <a:pt x="379141" y="557561"/>
                  </a:cubicBezTo>
                  <a:cubicBezTo>
                    <a:pt x="368676" y="565933"/>
                    <a:pt x="355983" y="571283"/>
                    <a:pt x="345687" y="579863"/>
                  </a:cubicBezTo>
                  <a:cubicBezTo>
                    <a:pt x="333572" y="589959"/>
                    <a:pt x="324349" y="603221"/>
                    <a:pt x="312234" y="613317"/>
                  </a:cubicBezTo>
                  <a:cubicBezTo>
                    <a:pt x="301938" y="621897"/>
                    <a:pt x="288956" y="626897"/>
                    <a:pt x="278780" y="635619"/>
                  </a:cubicBezTo>
                  <a:cubicBezTo>
                    <a:pt x="262815" y="649303"/>
                    <a:pt x="234175" y="680224"/>
                    <a:pt x="234175" y="680224"/>
                  </a:cubicBezTo>
                  <a:cubicBezTo>
                    <a:pt x="230458" y="691375"/>
                    <a:pt x="226117" y="702338"/>
                    <a:pt x="223024" y="713678"/>
                  </a:cubicBezTo>
                  <a:cubicBezTo>
                    <a:pt x="214959" y="743250"/>
                    <a:pt x="200722" y="802888"/>
                    <a:pt x="200722" y="802888"/>
                  </a:cubicBezTo>
                  <a:cubicBezTo>
                    <a:pt x="204439" y="866078"/>
                    <a:pt x="205872" y="929444"/>
                    <a:pt x="211873" y="992458"/>
                  </a:cubicBezTo>
                  <a:cubicBezTo>
                    <a:pt x="213326" y="1007715"/>
                    <a:pt x="216170" y="1023355"/>
                    <a:pt x="223024" y="1037063"/>
                  </a:cubicBezTo>
                  <a:cubicBezTo>
                    <a:pt x="235011" y="1061038"/>
                    <a:pt x="245326" y="1089103"/>
                    <a:pt x="267629" y="1103971"/>
                  </a:cubicBezTo>
                  <a:lnTo>
                    <a:pt x="301083" y="1126273"/>
                  </a:lnTo>
                  <a:cubicBezTo>
                    <a:pt x="315951" y="1148575"/>
                    <a:pt x="326734" y="1174227"/>
                    <a:pt x="345687" y="1193180"/>
                  </a:cubicBezTo>
                  <a:cubicBezTo>
                    <a:pt x="377383" y="1224876"/>
                    <a:pt x="368309" y="1213699"/>
                    <a:pt x="401444" y="1260088"/>
                  </a:cubicBezTo>
                  <a:cubicBezTo>
                    <a:pt x="409234" y="1270994"/>
                    <a:pt x="415024" y="1283366"/>
                    <a:pt x="423746" y="1293541"/>
                  </a:cubicBezTo>
                  <a:cubicBezTo>
                    <a:pt x="437430" y="1309506"/>
                    <a:pt x="468351" y="1338146"/>
                    <a:pt x="468351" y="1338146"/>
                  </a:cubicBezTo>
                  <a:cubicBezTo>
                    <a:pt x="475785" y="1353014"/>
                    <a:pt x="484105" y="1367472"/>
                    <a:pt x="490653" y="1382751"/>
                  </a:cubicBezTo>
                  <a:cubicBezTo>
                    <a:pt x="495283" y="1393555"/>
                    <a:pt x="496941" y="1405504"/>
                    <a:pt x="501805" y="1416205"/>
                  </a:cubicBezTo>
                  <a:cubicBezTo>
                    <a:pt x="515562" y="1446471"/>
                    <a:pt x="538345" y="1473161"/>
                    <a:pt x="546409" y="1505414"/>
                  </a:cubicBezTo>
                  <a:cubicBezTo>
                    <a:pt x="560812" y="1563021"/>
                    <a:pt x="549060" y="1537267"/>
                    <a:pt x="579863" y="1583473"/>
                  </a:cubicBezTo>
                  <a:cubicBezTo>
                    <a:pt x="579389" y="1587740"/>
                    <a:pt x="560434" y="1762508"/>
                    <a:pt x="557561" y="1773044"/>
                  </a:cubicBezTo>
                  <a:cubicBezTo>
                    <a:pt x="554035" y="1785974"/>
                    <a:pt x="541907" y="1794861"/>
                    <a:pt x="535258" y="1806497"/>
                  </a:cubicBezTo>
                  <a:cubicBezTo>
                    <a:pt x="511792" y="1847562"/>
                    <a:pt x="504725" y="1881637"/>
                    <a:pt x="468351" y="1918010"/>
                  </a:cubicBezTo>
                  <a:cubicBezTo>
                    <a:pt x="352360" y="2033997"/>
                    <a:pt x="505734" y="1876254"/>
                    <a:pt x="412595" y="1984917"/>
                  </a:cubicBezTo>
                  <a:cubicBezTo>
                    <a:pt x="398911" y="2000882"/>
                    <a:pt x="379654" y="2012027"/>
                    <a:pt x="367990" y="2029522"/>
                  </a:cubicBezTo>
                  <a:cubicBezTo>
                    <a:pt x="353122" y="2051824"/>
                    <a:pt x="342338" y="2077475"/>
                    <a:pt x="323385" y="2096429"/>
                  </a:cubicBezTo>
                  <a:cubicBezTo>
                    <a:pt x="315951" y="2103863"/>
                    <a:pt x="307651" y="2110522"/>
                    <a:pt x="301083" y="2118732"/>
                  </a:cubicBezTo>
                  <a:cubicBezTo>
                    <a:pt x="275329" y="2150924"/>
                    <a:pt x="286388" y="2150560"/>
                    <a:pt x="256478" y="2174488"/>
                  </a:cubicBezTo>
                  <a:cubicBezTo>
                    <a:pt x="208592" y="2212797"/>
                    <a:pt x="204705" y="2190815"/>
                    <a:pt x="156117" y="2263697"/>
                  </a:cubicBezTo>
                  <a:cubicBezTo>
                    <a:pt x="141249" y="2286000"/>
                    <a:pt x="130466" y="2311652"/>
                    <a:pt x="111512" y="2330605"/>
                  </a:cubicBezTo>
                  <a:cubicBezTo>
                    <a:pt x="90766" y="2351350"/>
                    <a:pt x="80975" y="2358224"/>
                    <a:pt x="66907" y="2386361"/>
                  </a:cubicBezTo>
                  <a:cubicBezTo>
                    <a:pt x="37956" y="2444263"/>
                    <a:pt x="77015" y="2398555"/>
                    <a:pt x="33453" y="2442117"/>
                  </a:cubicBezTo>
                  <a:cubicBezTo>
                    <a:pt x="29736" y="2453268"/>
                    <a:pt x="24089" y="2463953"/>
                    <a:pt x="22302" y="2475571"/>
                  </a:cubicBezTo>
                  <a:cubicBezTo>
                    <a:pt x="-2339" y="2635740"/>
                    <a:pt x="26841" y="2540014"/>
                    <a:pt x="0" y="2620536"/>
                  </a:cubicBezTo>
                  <a:cubicBezTo>
                    <a:pt x="3717" y="2653990"/>
                    <a:pt x="5618" y="2687695"/>
                    <a:pt x="11151" y="2720897"/>
                  </a:cubicBezTo>
                  <a:cubicBezTo>
                    <a:pt x="13083" y="2732492"/>
                    <a:pt x="13990" y="2746039"/>
                    <a:pt x="22302" y="2754351"/>
                  </a:cubicBezTo>
                  <a:cubicBezTo>
                    <a:pt x="30614" y="2762663"/>
                    <a:pt x="44605" y="2761785"/>
                    <a:pt x="55756" y="2765502"/>
                  </a:cubicBezTo>
                  <a:cubicBezTo>
                    <a:pt x="63190" y="2772936"/>
                    <a:pt x="68654" y="2783103"/>
                    <a:pt x="78058" y="2787805"/>
                  </a:cubicBezTo>
                  <a:cubicBezTo>
                    <a:pt x="99085" y="2798319"/>
                    <a:pt x="122663" y="2802673"/>
                    <a:pt x="144966" y="2810107"/>
                  </a:cubicBezTo>
                  <a:cubicBezTo>
                    <a:pt x="206851" y="2830735"/>
                    <a:pt x="166751" y="2819799"/>
                    <a:pt x="267629" y="2832410"/>
                  </a:cubicBezTo>
                  <a:cubicBezTo>
                    <a:pt x="286983" y="2838861"/>
                    <a:pt x="327019" y="2853156"/>
                    <a:pt x="345687" y="2854712"/>
                  </a:cubicBezTo>
                  <a:cubicBezTo>
                    <a:pt x="419864" y="2860893"/>
                    <a:pt x="494370" y="2862146"/>
                    <a:pt x="568712" y="2865863"/>
                  </a:cubicBezTo>
                  <a:cubicBezTo>
                    <a:pt x="583580" y="2869580"/>
                    <a:pt x="598581" y="2872804"/>
                    <a:pt x="613317" y="2877014"/>
                  </a:cubicBezTo>
                  <a:cubicBezTo>
                    <a:pt x="624619" y="2880243"/>
                    <a:pt x="635176" y="2886234"/>
                    <a:pt x="646770" y="2888166"/>
                  </a:cubicBezTo>
                  <a:cubicBezTo>
                    <a:pt x="679972" y="2893700"/>
                    <a:pt x="713677" y="2895600"/>
                    <a:pt x="747131" y="2899317"/>
                  </a:cubicBezTo>
                  <a:cubicBezTo>
                    <a:pt x="859486" y="2927405"/>
                    <a:pt x="699425" y="2889506"/>
                    <a:pt x="892097" y="2921619"/>
                  </a:cubicBezTo>
                  <a:cubicBezTo>
                    <a:pt x="903692" y="2923551"/>
                    <a:pt x="913799" y="2932518"/>
                    <a:pt x="925551" y="2932771"/>
                  </a:cubicBezTo>
                  <a:cubicBezTo>
                    <a:pt x="1260031" y="2939964"/>
                    <a:pt x="1594624" y="2940205"/>
                    <a:pt x="1929161" y="2943922"/>
                  </a:cubicBezTo>
                  <a:cubicBezTo>
                    <a:pt x="1966332" y="2947639"/>
                    <a:pt x="2003317" y="2955073"/>
                    <a:pt x="2040673" y="2955073"/>
                  </a:cubicBezTo>
                  <a:cubicBezTo>
                    <a:pt x="2263819" y="2955073"/>
                    <a:pt x="2279335" y="2950858"/>
                    <a:pt x="2442117" y="2932771"/>
                  </a:cubicBezTo>
                  <a:cubicBezTo>
                    <a:pt x="2491407" y="2918688"/>
                    <a:pt x="2526553" y="2906371"/>
                    <a:pt x="2575931" y="2899317"/>
                  </a:cubicBezTo>
                  <a:cubicBezTo>
                    <a:pt x="2694615" y="2882362"/>
                    <a:pt x="2780454" y="2883206"/>
                    <a:pt x="2910468" y="2877014"/>
                  </a:cubicBezTo>
                  <a:cubicBezTo>
                    <a:pt x="2936487" y="2873297"/>
                    <a:pt x="2962320" y="2867879"/>
                    <a:pt x="2988526" y="2865863"/>
                  </a:cubicBezTo>
                  <a:cubicBezTo>
                    <a:pt x="3059040" y="2860439"/>
                    <a:pt x="3130181" y="2863138"/>
                    <a:pt x="3200400" y="2854712"/>
                  </a:cubicBezTo>
                  <a:cubicBezTo>
                    <a:pt x="3223741" y="2851911"/>
                    <a:pt x="3267307" y="2832410"/>
                    <a:pt x="3267307" y="2832410"/>
                  </a:cubicBezTo>
                  <a:cubicBezTo>
                    <a:pt x="3282175" y="2817542"/>
                    <a:pt x="3305263" y="2807753"/>
                    <a:pt x="3311912" y="2787805"/>
                  </a:cubicBezTo>
                  <a:cubicBezTo>
                    <a:pt x="3330589" y="2731771"/>
                    <a:pt x="3315720" y="2763530"/>
                    <a:pt x="3367668" y="2698595"/>
                  </a:cubicBezTo>
                  <a:cubicBezTo>
                    <a:pt x="3393818" y="2620143"/>
                    <a:pt x="3359785" y="2716988"/>
                    <a:pt x="3401122" y="2620536"/>
                  </a:cubicBezTo>
                  <a:cubicBezTo>
                    <a:pt x="3405752" y="2609732"/>
                    <a:pt x="3406644" y="2597402"/>
                    <a:pt x="3412273" y="2587083"/>
                  </a:cubicBezTo>
                  <a:cubicBezTo>
                    <a:pt x="3429065" y="2556298"/>
                    <a:pt x="3451404" y="2528748"/>
                    <a:pt x="3468029" y="2497873"/>
                  </a:cubicBezTo>
                  <a:cubicBezTo>
                    <a:pt x="3477519" y="2480249"/>
                    <a:pt x="3481866" y="2460256"/>
                    <a:pt x="3490331" y="2442117"/>
                  </a:cubicBezTo>
                  <a:cubicBezTo>
                    <a:pt x="3507905" y="2404458"/>
                    <a:pt x="3530652" y="2369191"/>
                    <a:pt x="3546087" y="2330605"/>
                  </a:cubicBezTo>
                  <a:cubicBezTo>
                    <a:pt x="3553521" y="2312020"/>
                    <a:pt x="3560260" y="2293141"/>
                    <a:pt x="3568390" y="2274849"/>
                  </a:cubicBezTo>
                  <a:cubicBezTo>
                    <a:pt x="3605135" y="2192172"/>
                    <a:pt x="3578939" y="2265501"/>
                    <a:pt x="3601844" y="2196790"/>
                  </a:cubicBezTo>
                  <a:cubicBezTo>
                    <a:pt x="3624014" y="2063765"/>
                    <a:pt x="3638221" y="2006139"/>
                    <a:pt x="3601844" y="1828800"/>
                  </a:cubicBezTo>
                  <a:cubicBezTo>
                    <a:pt x="3585990" y="1751512"/>
                    <a:pt x="3538877" y="1710076"/>
                    <a:pt x="3490331" y="1661532"/>
                  </a:cubicBezTo>
                  <a:cubicBezTo>
                    <a:pt x="3482897" y="1642946"/>
                    <a:pt x="3475057" y="1624518"/>
                    <a:pt x="3468029" y="1605775"/>
                  </a:cubicBezTo>
                  <a:cubicBezTo>
                    <a:pt x="3463902" y="1594769"/>
                    <a:pt x="3462926" y="1582401"/>
                    <a:pt x="3456878" y="1572322"/>
                  </a:cubicBezTo>
                  <a:cubicBezTo>
                    <a:pt x="3451469" y="1563307"/>
                    <a:pt x="3441306" y="1558096"/>
                    <a:pt x="3434575" y="1550019"/>
                  </a:cubicBezTo>
                  <a:cubicBezTo>
                    <a:pt x="3422677" y="1535741"/>
                    <a:pt x="3411780" y="1520640"/>
                    <a:pt x="3401122" y="1505414"/>
                  </a:cubicBezTo>
                  <a:cubicBezTo>
                    <a:pt x="3385751" y="1483455"/>
                    <a:pt x="3371385" y="1460809"/>
                    <a:pt x="3356517" y="1438507"/>
                  </a:cubicBezTo>
                  <a:lnTo>
                    <a:pt x="3334214" y="1405053"/>
                  </a:lnTo>
                  <a:cubicBezTo>
                    <a:pt x="3330497" y="1390185"/>
                    <a:pt x="3327273" y="1375185"/>
                    <a:pt x="3323063" y="1360449"/>
                  </a:cubicBezTo>
                  <a:cubicBezTo>
                    <a:pt x="3319834" y="1349147"/>
                    <a:pt x="3314462" y="1338470"/>
                    <a:pt x="3311912" y="1326995"/>
                  </a:cubicBezTo>
                  <a:cubicBezTo>
                    <a:pt x="3307007" y="1304923"/>
                    <a:pt x="3304806" y="1282333"/>
                    <a:pt x="3300761" y="1260088"/>
                  </a:cubicBezTo>
                  <a:cubicBezTo>
                    <a:pt x="3297370" y="1241440"/>
                    <a:pt x="3293326" y="1222917"/>
                    <a:pt x="3289609" y="1204332"/>
                  </a:cubicBezTo>
                  <a:cubicBezTo>
                    <a:pt x="3285892" y="1167161"/>
                    <a:pt x="3283741" y="1129800"/>
                    <a:pt x="3278458" y="1092819"/>
                  </a:cubicBezTo>
                  <a:cubicBezTo>
                    <a:pt x="3274245" y="1063327"/>
                    <a:pt x="3252765" y="1004588"/>
                    <a:pt x="3245005" y="981307"/>
                  </a:cubicBezTo>
                  <a:lnTo>
                    <a:pt x="3222702" y="914400"/>
                  </a:lnTo>
                  <a:lnTo>
                    <a:pt x="3200400" y="847492"/>
                  </a:lnTo>
                  <a:cubicBezTo>
                    <a:pt x="3196683" y="836341"/>
                    <a:pt x="3197559" y="822351"/>
                    <a:pt x="3189248" y="814039"/>
                  </a:cubicBezTo>
                  <a:cubicBezTo>
                    <a:pt x="3181814" y="806605"/>
                    <a:pt x="3173514" y="799946"/>
                    <a:pt x="3166946" y="791736"/>
                  </a:cubicBezTo>
                  <a:cubicBezTo>
                    <a:pt x="3142029" y="760590"/>
                    <a:pt x="3130593" y="732638"/>
                    <a:pt x="3122341" y="691375"/>
                  </a:cubicBezTo>
                  <a:cubicBezTo>
                    <a:pt x="3095427" y="556802"/>
                    <a:pt x="3112028" y="615830"/>
                    <a:pt x="3077736" y="512956"/>
                  </a:cubicBezTo>
                  <a:cubicBezTo>
                    <a:pt x="3074019" y="501805"/>
                    <a:pt x="3074897" y="487814"/>
                    <a:pt x="3066585" y="479502"/>
                  </a:cubicBezTo>
                  <a:lnTo>
                    <a:pt x="3033131" y="446049"/>
                  </a:lnTo>
                  <a:cubicBezTo>
                    <a:pt x="3005106" y="361971"/>
                    <a:pt x="3042907" y="465598"/>
                    <a:pt x="2999678" y="379141"/>
                  </a:cubicBezTo>
                  <a:cubicBezTo>
                    <a:pt x="2994421" y="368628"/>
                    <a:pt x="2993783" y="356201"/>
                    <a:pt x="2988526" y="345688"/>
                  </a:cubicBezTo>
                  <a:cubicBezTo>
                    <a:pt x="2982532" y="333701"/>
                    <a:pt x="2971667" y="324481"/>
                    <a:pt x="2966224" y="312234"/>
                  </a:cubicBezTo>
                  <a:cubicBezTo>
                    <a:pt x="2925222" y="219977"/>
                    <a:pt x="2967421" y="268826"/>
                    <a:pt x="2921619" y="223024"/>
                  </a:cubicBezTo>
                  <a:cubicBezTo>
                    <a:pt x="2900299" y="159063"/>
                    <a:pt x="2924901" y="216249"/>
                    <a:pt x="2888166" y="167268"/>
                  </a:cubicBezTo>
                  <a:cubicBezTo>
                    <a:pt x="2883638" y="161230"/>
                    <a:pt x="2844507" y="92008"/>
                    <a:pt x="2821258" y="78058"/>
                  </a:cubicBezTo>
                  <a:cubicBezTo>
                    <a:pt x="2811179" y="72010"/>
                    <a:pt x="2798080" y="72615"/>
                    <a:pt x="2787805" y="66907"/>
                  </a:cubicBezTo>
                  <a:cubicBezTo>
                    <a:pt x="2764374" y="53890"/>
                    <a:pt x="2747181" y="27559"/>
                    <a:pt x="2720897" y="22302"/>
                  </a:cubicBezTo>
                  <a:lnTo>
                    <a:pt x="2609385" y="0"/>
                  </a:lnTo>
                  <a:lnTo>
                    <a:pt x="2241395" y="22302"/>
                  </a:lnTo>
                  <a:cubicBezTo>
                    <a:pt x="2230244" y="26019"/>
                    <a:pt x="2219688" y="33033"/>
                    <a:pt x="2207941" y="33453"/>
                  </a:cubicBezTo>
                  <a:cubicBezTo>
                    <a:pt x="2011026" y="40486"/>
                    <a:pt x="1813931" y="40888"/>
                    <a:pt x="1616926" y="44605"/>
                  </a:cubicBezTo>
                  <a:cubicBezTo>
                    <a:pt x="1391238" y="67173"/>
                    <a:pt x="1474577" y="63611"/>
                    <a:pt x="1103970" y="44605"/>
                  </a:cubicBezTo>
                  <a:cubicBezTo>
                    <a:pt x="1076959" y="43220"/>
                    <a:pt x="1094677" y="35312"/>
                    <a:pt x="1092819" y="33453"/>
                  </a:cubicBezTo>
                  <a:close/>
                </a:path>
              </a:pathLst>
            </a:custGeom>
            <a:solidFill>
              <a:srgbClr val="E9DDCD"/>
            </a:solidFill>
            <a:ln>
              <a:solidFill>
                <a:srgbClr val="E9DD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7864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0</Words>
  <Application>Microsoft Office PowerPoint</Application>
  <PresentationFormat>화면 슬라이드 쇼(4:3)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7</cp:revision>
  <dcterms:created xsi:type="dcterms:W3CDTF">2021-11-23T00:59:24Z</dcterms:created>
  <dcterms:modified xsi:type="dcterms:W3CDTF">2021-11-23T01:39:37Z</dcterms:modified>
</cp:coreProperties>
</file>