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BE47"/>
    <a:srgbClr val="FBAC1A"/>
    <a:srgbClr val="E0D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D864B70-0944-43C3-BFAC-A6D3DA1ED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" y="0"/>
            <a:ext cx="12189619" cy="162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25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90D6524-3585-4FFD-B0B3-F60026A1EDF5}"/>
              </a:ext>
            </a:extLst>
          </p:cNvPr>
          <p:cNvGrpSpPr/>
          <p:nvPr/>
        </p:nvGrpSpPr>
        <p:grpSpPr>
          <a:xfrm>
            <a:off x="0" y="0"/>
            <a:ext cx="12189619" cy="16256000"/>
            <a:chOff x="5500560" y="1206229"/>
            <a:chExt cx="12189619" cy="16256000"/>
          </a:xfrm>
        </p:grpSpPr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544EC561-0A86-4E38-B17A-3F4AC5A4653B}"/>
                </a:ext>
              </a:extLst>
            </p:cNvPr>
            <p:cNvGrpSpPr/>
            <p:nvPr/>
          </p:nvGrpSpPr>
          <p:grpSpPr>
            <a:xfrm>
              <a:off x="5500560" y="1206229"/>
              <a:ext cx="12189619" cy="16256000"/>
              <a:chOff x="5500560" y="1206229"/>
              <a:chExt cx="12189619" cy="16256000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B4B0B6E-96B3-4F98-8E7F-DA8960CB932C}"/>
                  </a:ext>
                </a:extLst>
              </p:cNvPr>
              <p:cNvSpPr txBox="1"/>
              <p:nvPr/>
            </p:nvSpPr>
            <p:spPr>
              <a:xfrm>
                <a:off x="6096000" y="6980135"/>
                <a:ext cx="2645923" cy="47081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ko-KR" altLang="en-US" dirty="0"/>
              </a:p>
            </p:txBody>
          </p:sp>
          <p:pic>
            <p:nvPicPr>
              <p:cNvPr id="5" name="그림 4">
                <a:extLst>
                  <a:ext uri="{FF2B5EF4-FFF2-40B4-BE49-F238E27FC236}">
                    <a16:creationId xmlns:a16="http://schemas.microsoft.com/office/drawing/2014/main" id="{9D864B70-0944-43C3-BFAC-A6D3DA1EDC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00560" y="1206229"/>
                <a:ext cx="12189619" cy="16256000"/>
              </a:xfrm>
              <a:prstGeom prst="rect">
                <a:avLst/>
              </a:prstGeom>
            </p:spPr>
          </p:pic>
        </p:grpSp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BC5AB26C-DE40-4C92-AFA9-5525228C2FA9}"/>
                </a:ext>
              </a:extLst>
            </p:cNvPr>
            <p:cNvSpPr/>
            <p:nvPr/>
          </p:nvSpPr>
          <p:spPr>
            <a:xfrm>
              <a:off x="6478620" y="6653718"/>
              <a:ext cx="2645925" cy="4844375"/>
            </a:xfrm>
            <a:prstGeom prst="roundRect">
              <a:avLst/>
            </a:prstGeom>
            <a:solidFill>
              <a:srgbClr val="F9B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20615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25</cp:revision>
  <dcterms:created xsi:type="dcterms:W3CDTF">2021-05-17T00:31:07Z</dcterms:created>
  <dcterms:modified xsi:type="dcterms:W3CDTF">2021-07-20T05:52:59Z</dcterms:modified>
</cp:coreProperties>
</file>