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2A5B8A-A064-48FB-8E69-8C5E1B5E29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7F44E9-E7B8-4128-8230-236EF417F4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61F5A92-460A-4679-BE04-4FF65BD1F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915"/>
            <a:ext cx="12192000" cy="1625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537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2A5B8A-A064-48FB-8E69-8C5E1B5E29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A7F44E9-E7B8-4128-8230-236EF417F4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8C941426-7FDF-4594-B91C-88A80931A179}"/>
              </a:ext>
            </a:extLst>
          </p:cNvPr>
          <p:cNvGrpSpPr/>
          <p:nvPr/>
        </p:nvGrpSpPr>
        <p:grpSpPr>
          <a:xfrm>
            <a:off x="0" y="-13915"/>
            <a:ext cx="12192000" cy="16254675"/>
            <a:chOff x="0" y="-13915"/>
            <a:chExt cx="12192000" cy="1625467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61F5A92-460A-4679-BE04-4FF65BD1FA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3915"/>
              <a:ext cx="12192000" cy="16254675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10093127-1293-4200-ACE7-B430792DC379}"/>
                </a:ext>
              </a:extLst>
            </p:cNvPr>
            <p:cNvSpPr/>
            <p:nvPr/>
          </p:nvSpPr>
          <p:spPr>
            <a:xfrm>
              <a:off x="953310" y="5953328"/>
              <a:ext cx="3443591" cy="4533090"/>
            </a:xfrm>
            <a:prstGeom prst="rect">
              <a:avLst/>
            </a:prstGeom>
            <a:solidFill>
              <a:srgbClr val="FFFDF7"/>
            </a:solidFill>
            <a:ln>
              <a:solidFill>
                <a:srgbClr val="FFFDF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8779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</cp:revision>
  <dcterms:created xsi:type="dcterms:W3CDTF">2021-05-17T00:31:07Z</dcterms:created>
  <dcterms:modified xsi:type="dcterms:W3CDTF">2021-05-17T23:44:27Z</dcterms:modified>
</cp:coreProperties>
</file>