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26971F23-E9E2-4645-BE34-0BA9A20BE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118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 dirty="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E3A11F7-EC82-4758-9B59-EFAAD40364B1}"/>
              </a:ext>
            </a:extLst>
          </p:cNvPr>
          <p:cNvGrpSpPr/>
          <p:nvPr/>
        </p:nvGrpSpPr>
        <p:grpSpPr>
          <a:xfrm>
            <a:off x="0" y="-2415"/>
            <a:ext cx="6858000" cy="9146415"/>
            <a:chOff x="0" y="-2415"/>
            <a:chExt cx="6858000" cy="9146415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B2E2977C-6794-4E4D-B838-05DF74A0D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2415"/>
              <a:ext cx="6858000" cy="9146415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D2D95EDD-0AF2-42BA-8CC9-81F41B8C45D0}"/>
                </a:ext>
              </a:extLst>
            </p:cNvPr>
            <p:cNvSpPr/>
            <p:nvPr/>
          </p:nvSpPr>
          <p:spPr>
            <a:xfrm>
              <a:off x="857250" y="3445056"/>
              <a:ext cx="1640623" cy="2074127"/>
            </a:xfrm>
            <a:prstGeom prst="roundRect">
              <a:avLst/>
            </a:prstGeom>
            <a:solidFill>
              <a:srgbClr val="9ED9E7"/>
            </a:solidFill>
            <a:ln>
              <a:solidFill>
                <a:srgbClr val="9ED9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20003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2021-11-23T00:59:24Z</dcterms:created>
  <dcterms:modified xsi:type="dcterms:W3CDTF">2021-11-23T02:03:59Z</dcterms:modified>
</cp:coreProperties>
</file>