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E3"/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13DC19E-F9FB-4AAF-B335-08643B5EC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E7E88228-1607-4866-938F-D3AB945C9360}"/>
              </a:ext>
            </a:extLst>
          </p:cNvPr>
          <p:cNvGrpSpPr/>
          <p:nvPr/>
        </p:nvGrpSpPr>
        <p:grpSpPr>
          <a:xfrm>
            <a:off x="0" y="0"/>
            <a:ext cx="6858000" cy="9144000"/>
            <a:chOff x="0" y="0"/>
            <a:chExt cx="6858000" cy="9144000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6D36D41F-8C3E-41F8-BA32-7A46B046E9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144000"/>
            </a:xfrm>
            <a:prstGeom prst="rect">
              <a:avLst/>
            </a:prstGeom>
          </p:spPr>
        </p:pic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C4733672-7828-4D4E-BD31-208F4C724B5F}"/>
                </a:ext>
              </a:extLst>
            </p:cNvPr>
            <p:cNvSpPr/>
            <p:nvPr/>
          </p:nvSpPr>
          <p:spPr>
            <a:xfrm>
              <a:off x="1981088" y="2676293"/>
              <a:ext cx="3115019" cy="2575931"/>
            </a:xfrm>
            <a:custGeom>
              <a:avLst/>
              <a:gdLst>
                <a:gd name="connsiteX0" fmla="*/ 1330824 w 3115019"/>
                <a:gd name="connsiteY0" fmla="*/ 11151 h 2575931"/>
                <a:gd name="connsiteX1" fmla="*/ 1330824 w 3115019"/>
                <a:gd name="connsiteY1" fmla="*/ 11151 h 2575931"/>
                <a:gd name="connsiteX2" fmla="*/ 1230463 w 3115019"/>
                <a:gd name="connsiteY2" fmla="*/ 0 h 2575931"/>
                <a:gd name="connsiteX3" fmla="*/ 1018590 w 3115019"/>
                <a:gd name="connsiteY3" fmla="*/ 22302 h 2575931"/>
                <a:gd name="connsiteX4" fmla="*/ 918229 w 3115019"/>
                <a:gd name="connsiteY4" fmla="*/ 33453 h 2575931"/>
                <a:gd name="connsiteX5" fmla="*/ 762112 w 3115019"/>
                <a:gd name="connsiteY5" fmla="*/ 55756 h 2575931"/>
                <a:gd name="connsiteX6" fmla="*/ 717507 w 3115019"/>
                <a:gd name="connsiteY6" fmla="*/ 66907 h 2575931"/>
                <a:gd name="connsiteX7" fmla="*/ 483332 w 3115019"/>
                <a:gd name="connsiteY7" fmla="*/ 78058 h 2575931"/>
                <a:gd name="connsiteX8" fmla="*/ 338366 w 3115019"/>
                <a:gd name="connsiteY8" fmla="*/ 111512 h 2575931"/>
                <a:gd name="connsiteX9" fmla="*/ 304912 w 3115019"/>
                <a:gd name="connsiteY9" fmla="*/ 122663 h 2575931"/>
                <a:gd name="connsiteX10" fmla="*/ 282610 w 3115019"/>
                <a:gd name="connsiteY10" fmla="*/ 144966 h 2575931"/>
                <a:gd name="connsiteX11" fmla="*/ 182249 w 3115019"/>
                <a:gd name="connsiteY11" fmla="*/ 200722 h 2575931"/>
                <a:gd name="connsiteX12" fmla="*/ 104190 w 3115019"/>
                <a:gd name="connsiteY12" fmla="*/ 289931 h 2575931"/>
                <a:gd name="connsiteX13" fmla="*/ 104190 w 3115019"/>
                <a:gd name="connsiteY13" fmla="*/ 434897 h 2575931"/>
                <a:gd name="connsiteX14" fmla="*/ 159946 w 3115019"/>
                <a:gd name="connsiteY14" fmla="*/ 490653 h 2575931"/>
                <a:gd name="connsiteX15" fmla="*/ 249156 w 3115019"/>
                <a:gd name="connsiteY15" fmla="*/ 546409 h 2575931"/>
                <a:gd name="connsiteX16" fmla="*/ 327214 w 3115019"/>
                <a:gd name="connsiteY16" fmla="*/ 568712 h 2575931"/>
                <a:gd name="connsiteX17" fmla="*/ 461029 w 3115019"/>
                <a:gd name="connsiteY17" fmla="*/ 702527 h 2575931"/>
                <a:gd name="connsiteX18" fmla="*/ 494483 w 3115019"/>
                <a:gd name="connsiteY18" fmla="*/ 735980 h 2575931"/>
                <a:gd name="connsiteX19" fmla="*/ 516785 w 3115019"/>
                <a:gd name="connsiteY19" fmla="*/ 758283 h 2575931"/>
                <a:gd name="connsiteX20" fmla="*/ 539088 w 3115019"/>
                <a:gd name="connsiteY20" fmla="*/ 791736 h 2575931"/>
                <a:gd name="connsiteX21" fmla="*/ 561390 w 3115019"/>
                <a:gd name="connsiteY21" fmla="*/ 814039 h 2575931"/>
                <a:gd name="connsiteX22" fmla="*/ 617146 w 3115019"/>
                <a:gd name="connsiteY22" fmla="*/ 858644 h 2575931"/>
                <a:gd name="connsiteX23" fmla="*/ 661751 w 3115019"/>
                <a:gd name="connsiteY23" fmla="*/ 925551 h 2575931"/>
                <a:gd name="connsiteX24" fmla="*/ 672902 w 3115019"/>
                <a:gd name="connsiteY24" fmla="*/ 959005 h 2575931"/>
                <a:gd name="connsiteX25" fmla="*/ 728658 w 3115019"/>
                <a:gd name="connsiteY25" fmla="*/ 1014761 h 2575931"/>
                <a:gd name="connsiteX26" fmla="*/ 739810 w 3115019"/>
                <a:gd name="connsiteY26" fmla="*/ 1048214 h 2575931"/>
                <a:gd name="connsiteX27" fmla="*/ 762112 w 3115019"/>
                <a:gd name="connsiteY27" fmla="*/ 1081668 h 2575931"/>
                <a:gd name="connsiteX28" fmla="*/ 773263 w 3115019"/>
                <a:gd name="connsiteY28" fmla="*/ 1126273 h 2575931"/>
                <a:gd name="connsiteX29" fmla="*/ 784414 w 3115019"/>
                <a:gd name="connsiteY29" fmla="*/ 1159727 h 2575931"/>
                <a:gd name="connsiteX30" fmla="*/ 806717 w 3115019"/>
                <a:gd name="connsiteY30" fmla="*/ 1349297 h 2575931"/>
                <a:gd name="connsiteX31" fmla="*/ 795566 w 3115019"/>
                <a:gd name="connsiteY31" fmla="*/ 1427356 h 2575931"/>
                <a:gd name="connsiteX32" fmla="*/ 750961 w 3115019"/>
                <a:gd name="connsiteY32" fmla="*/ 1516566 h 2575931"/>
                <a:gd name="connsiteX33" fmla="*/ 717507 w 3115019"/>
                <a:gd name="connsiteY33" fmla="*/ 1572322 h 2575931"/>
                <a:gd name="connsiteX34" fmla="*/ 684053 w 3115019"/>
                <a:gd name="connsiteY34" fmla="*/ 1616927 h 2575931"/>
                <a:gd name="connsiteX35" fmla="*/ 617146 w 3115019"/>
                <a:gd name="connsiteY35" fmla="*/ 1661531 h 2575931"/>
                <a:gd name="connsiteX36" fmla="*/ 583692 w 3115019"/>
                <a:gd name="connsiteY36" fmla="*/ 1683834 h 2575931"/>
                <a:gd name="connsiteX37" fmla="*/ 494483 w 3115019"/>
                <a:gd name="connsiteY37" fmla="*/ 1750741 h 2575931"/>
                <a:gd name="connsiteX38" fmla="*/ 438727 w 3115019"/>
                <a:gd name="connsiteY38" fmla="*/ 1784195 h 2575931"/>
                <a:gd name="connsiteX39" fmla="*/ 371819 w 3115019"/>
                <a:gd name="connsiteY39" fmla="*/ 1817648 h 2575931"/>
                <a:gd name="connsiteX40" fmla="*/ 338366 w 3115019"/>
                <a:gd name="connsiteY40" fmla="*/ 1839951 h 2575931"/>
                <a:gd name="connsiteX41" fmla="*/ 304912 w 3115019"/>
                <a:gd name="connsiteY41" fmla="*/ 1851102 h 2575931"/>
                <a:gd name="connsiteX42" fmla="*/ 282610 w 3115019"/>
                <a:gd name="connsiteY42" fmla="*/ 1873405 h 2575931"/>
                <a:gd name="connsiteX43" fmla="*/ 215702 w 3115019"/>
                <a:gd name="connsiteY43" fmla="*/ 1906858 h 2575931"/>
                <a:gd name="connsiteX44" fmla="*/ 171097 w 3115019"/>
                <a:gd name="connsiteY44" fmla="*/ 1951463 h 2575931"/>
                <a:gd name="connsiteX45" fmla="*/ 148795 w 3115019"/>
                <a:gd name="connsiteY45" fmla="*/ 1973766 h 2575931"/>
                <a:gd name="connsiteX46" fmla="*/ 81888 w 3115019"/>
                <a:gd name="connsiteY46" fmla="*/ 2062975 h 2575931"/>
                <a:gd name="connsiteX47" fmla="*/ 59585 w 3115019"/>
                <a:gd name="connsiteY47" fmla="*/ 2129883 h 2575931"/>
                <a:gd name="connsiteX48" fmla="*/ 14980 w 3115019"/>
                <a:gd name="connsiteY48" fmla="*/ 2207941 h 2575931"/>
                <a:gd name="connsiteX49" fmla="*/ 14980 w 3115019"/>
                <a:gd name="connsiteY49" fmla="*/ 2386361 h 2575931"/>
                <a:gd name="connsiteX50" fmla="*/ 93039 w 3115019"/>
                <a:gd name="connsiteY50" fmla="*/ 2453268 h 2575931"/>
                <a:gd name="connsiteX51" fmla="*/ 126492 w 3115019"/>
                <a:gd name="connsiteY51" fmla="*/ 2486722 h 2575931"/>
                <a:gd name="connsiteX52" fmla="*/ 159946 w 3115019"/>
                <a:gd name="connsiteY52" fmla="*/ 2497873 h 2575931"/>
                <a:gd name="connsiteX53" fmla="*/ 193400 w 3115019"/>
                <a:gd name="connsiteY53" fmla="*/ 2520175 h 2575931"/>
                <a:gd name="connsiteX54" fmla="*/ 238005 w 3115019"/>
                <a:gd name="connsiteY54" fmla="*/ 2531327 h 2575931"/>
                <a:gd name="connsiteX55" fmla="*/ 282610 w 3115019"/>
                <a:gd name="connsiteY55" fmla="*/ 2553629 h 2575931"/>
                <a:gd name="connsiteX56" fmla="*/ 338366 w 3115019"/>
                <a:gd name="connsiteY56" fmla="*/ 2564780 h 2575931"/>
                <a:gd name="connsiteX57" fmla="*/ 382971 w 3115019"/>
                <a:gd name="connsiteY57" fmla="*/ 2575931 h 2575931"/>
                <a:gd name="connsiteX58" fmla="*/ 639449 w 3115019"/>
                <a:gd name="connsiteY58" fmla="*/ 2564780 h 2575931"/>
                <a:gd name="connsiteX59" fmla="*/ 672902 w 3115019"/>
                <a:gd name="connsiteY59" fmla="*/ 2553629 h 2575931"/>
                <a:gd name="connsiteX60" fmla="*/ 762112 w 3115019"/>
                <a:gd name="connsiteY60" fmla="*/ 2542478 h 2575931"/>
                <a:gd name="connsiteX61" fmla="*/ 840171 w 3115019"/>
                <a:gd name="connsiteY61" fmla="*/ 2520175 h 2575931"/>
                <a:gd name="connsiteX62" fmla="*/ 873624 w 3115019"/>
                <a:gd name="connsiteY62" fmla="*/ 2509024 h 2575931"/>
                <a:gd name="connsiteX63" fmla="*/ 918229 w 3115019"/>
                <a:gd name="connsiteY63" fmla="*/ 2497873 h 2575931"/>
                <a:gd name="connsiteX64" fmla="*/ 951683 w 3115019"/>
                <a:gd name="connsiteY64" fmla="*/ 2486722 h 2575931"/>
                <a:gd name="connsiteX65" fmla="*/ 1085497 w 3115019"/>
                <a:gd name="connsiteY65" fmla="*/ 2464419 h 2575931"/>
                <a:gd name="connsiteX66" fmla="*/ 1185858 w 3115019"/>
                <a:gd name="connsiteY66" fmla="*/ 2442117 h 2575931"/>
                <a:gd name="connsiteX67" fmla="*/ 1219312 w 3115019"/>
                <a:gd name="connsiteY67" fmla="*/ 2430966 h 2575931"/>
                <a:gd name="connsiteX68" fmla="*/ 1286219 w 3115019"/>
                <a:gd name="connsiteY68" fmla="*/ 2419814 h 2575931"/>
                <a:gd name="connsiteX69" fmla="*/ 1330824 w 3115019"/>
                <a:gd name="connsiteY69" fmla="*/ 2397512 h 2575931"/>
                <a:gd name="connsiteX70" fmla="*/ 1698814 w 3115019"/>
                <a:gd name="connsiteY70" fmla="*/ 2397512 h 2575931"/>
                <a:gd name="connsiteX71" fmla="*/ 1832629 w 3115019"/>
                <a:gd name="connsiteY71" fmla="*/ 2419814 h 2575931"/>
                <a:gd name="connsiteX72" fmla="*/ 1921839 w 3115019"/>
                <a:gd name="connsiteY72" fmla="*/ 2430966 h 2575931"/>
                <a:gd name="connsiteX73" fmla="*/ 1988746 w 3115019"/>
                <a:gd name="connsiteY73" fmla="*/ 2442117 h 2575931"/>
                <a:gd name="connsiteX74" fmla="*/ 2133712 w 3115019"/>
                <a:gd name="connsiteY74" fmla="*/ 2453268 h 2575931"/>
                <a:gd name="connsiteX75" fmla="*/ 2200619 w 3115019"/>
                <a:gd name="connsiteY75" fmla="*/ 2464419 h 2575931"/>
                <a:gd name="connsiteX76" fmla="*/ 2401341 w 3115019"/>
                <a:gd name="connsiteY76" fmla="*/ 2453268 h 2575931"/>
                <a:gd name="connsiteX77" fmla="*/ 2501702 w 3115019"/>
                <a:gd name="connsiteY77" fmla="*/ 2430966 h 2575931"/>
                <a:gd name="connsiteX78" fmla="*/ 2546307 w 3115019"/>
                <a:gd name="connsiteY78" fmla="*/ 2408663 h 2575931"/>
                <a:gd name="connsiteX79" fmla="*/ 2613214 w 3115019"/>
                <a:gd name="connsiteY79" fmla="*/ 2386361 h 2575931"/>
                <a:gd name="connsiteX80" fmla="*/ 2657819 w 3115019"/>
                <a:gd name="connsiteY80" fmla="*/ 2364058 h 2575931"/>
                <a:gd name="connsiteX81" fmla="*/ 2713575 w 3115019"/>
                <a:gd name="connsiteY81" fmla="*/ 2352907 h 2575931"/>
                <a:gd name="connsiteX82" fmla="*/ 2747029 w 3115019"/>
                <a:gd name="connsiteY82" fmla="*/ 2341756 h 2575931"/>
                <a:gd name="connsiteX83" fmla="*/ 2970053 w 3115019"/>
                <a:gd name="connsiteY83" fmla="*/ 2330605 h 2575931"/>
                <a:gd name="connsiteX84" fmla="*/ 3048112 w 3115019"/>
                <a:gd name="connsiteY84" fmla="*/ 2297151 h 2575931"/>
                <a:gd name="connsiteX85" fmla="*/ 3070414 w 3115019"/>
                <a:gd name="connsiteY85" fmla="*/ 2207941 h 2575931"/>
                <a:gd name="connsiteX86" fmla="*/ 3081566 w 3115019"/>
                <a:gd name="connsiteY86" fmla="*/ 2174487 h 2575931"/>
                <a:gd name="connsiteX87" fmla="*/ 3092717 w 3115019"/>
                <a:gd name="connsiteY87" fmla="*/ 2118731 h 2575931"/>
                <a:gd name="connsiteX88" fmla="*/ 3115019 w 3115019"/>
                <a:gd name="connsiteY88" fmla="*/ 2074127 h 2575931"/>
                <a:gd name="connsiteX89" fmla="*/ 3103868 w 3115019"/>
                <a:gd name="connsiteY89" fmla="*/ 1940312 h 2575931"/>
                <a:gd name="connsiteX90" fmla="*/ 3059263 w 3115019"/>
                <a:gd name="connsiteY90" fmla="*/ 1884556 h 2575931"/>
                <a:gd name="connsiteX91" fmla="*/ 2691273 w 3115019"/>
                <a:gd name="connsiteY91" fmla="*/ 1873405 h 2575931"/>
                <a:gd name="connsiteX92" fmla="*/ 2646668 w 3115019"/>
                <a:gd name="connsiteY92" fmla="*/ 1839951 h 2575931"/>
                <a:gd name="connsiteX93" fmla="*/ 2613214 w 3115019"/>
                <a:gd name="connsiteY93" fmla="*/ 1828800 h 2575931"/>
                <a:gd name="connsiteX94" fmla="*/ 2557458 w 3115019"/>
                <a:gd name="connsiteY94" fmla="*/ 1761892 h 2575931"/>
                <a:gd name="connsiteX95" fmla="*/ 2524005 w 3115019"/>
                <a:gd name="connsiteY95" fmla="*/ 1728439 h 2575931"/>
                <a:gd name="connsiteX96" fmla="*/ 2501702 w 3115019"/>
                <a:gd name="connsiteY96" fmla="*/ 1661531 h 2575931"/>
                <a:gd name="connsiteX97" fmla="*/ 2490551 w 3115019"/>
                <a:gd name="connsiteY97" fmla="*/ 1594624 h 2575931"/>
                <a:gd name="connsiteX98" fmla="*/ 2479400 w 3115019"/>
                <a:gd name="connsiteY98" fmla="*/ 1538868 h 2575931"/>
                <a:gd name="connsiteX99" fmla="*/ 2457097 w 3115019"/>
                <a:gd name="connsiteY99" fmla="*/ 1416205 h 2575931"/>
                <a:gd name="connsiteX100" fmla="*/ 2457097 w 3115019"/>
                <a:gd name="connsiteY100" fmla="*/ 1092819 h 2575931"/>
                <a:gd name="connsiteX101" fmla="*/ 2501702 w 3115019"/>
                <a:gd name="connsiteY101" fmla="*/ 1025912 h 2575931"/>
                <a:gd name="connsiteX102" fmla="*/ 2546307 w 3115019"/>
                <a:gd name="connsiteY102" fmla="*/ 970156 h 2575931"/>
                <a:gd name="connsiteX103" fmla="*/ 2590912 w 3115019"/>
                <a:gd name="connsiteY103" fmla="*/ 903248 h 2575931"/>
                <a:gd name="connsiteX104" fmla="*/ 2624366 w 3115019"/>
                <a:gd name="connsiteY104" fmla="*/ 869795 h 2575931"/>
                <a:gd name="connsiteX105" fmla="*/ 2702424 w 3115019"/>
                <a:gd name="connsiteY105" fmla="*/ 769434 h 2575931"/>
                <a:gd name="connsiteX106" fmla="*/ 2724727 w 3115019"/>
                <a:gd name="connsiteY106" fmla="*/ 747131 h 2575931"/>
                <a:gd name="connsiteX107" fmla="*/ 2758180 w 3115019"/>
                <a:gd name="connsiteY107" fmla="*/ 724829 h 2575931"/>
                <a:gd name="connsiteX108" fmla="*/ 2836239 w 3115019"/>
                <a:gd name="connsiteY108" fmla="*/ 669073 h 2575931"/>
                <a:gd name="connsiteX109" fmla="*/ 2858541 w 3115019"/>
                <a:gd name="connsiteY109" fmla="*/ 635619 h 2575931"/>
                <a:gd name="connsiteX110" fmla="*/ 2947751 w 3115019"/>
                <a:gd name="connsiteY110" fmla="*/ 535258 h 2575931"/>
                <a:gd name="connsiteX111" fmla="*/ 2970053 w 3115019"/>
                <a:gd name="connsiteY111" fmla="*/ 468351 h 2575931"/>
                <a:gd name="connsiteX112" fmla="*/ 2981205 w 3115019"/>
                <a:gd name="connsiteY112" fmla="*/ 434897 h 2575931"/>
                <a:gd name="connsiteX113" fmla="*/ 3003507 w 3115019"/>
                <a:gd name="connsiteY113" fmla="*/ 356839 h 2575931"/>
                <a:gd name="connsiteX114" fmla="*/ 2936600 w 3115019"/>
                <a:gd name="connsiteY114" fmla="*/ 245327 h 2575931"/>
                <a:gd name="connsiteX115" fmla="*/ 2891995 w 3115019"/>
                <a:gd name="connsiteY115" fmla="*/ 189570 h 2575931"/>
                <a:gd name="connsiteX116" fmla="*/ 2869692 w 3115019"/>
                <a:gd name="connsiteY116" fmla="*/ 133814 h 2575931"/>
                <a:gd name="connsiteX117" fmla="*/ 2802785 w 3115019"/>
                <a:gd name="connsiteY117" fmla="*/ 100361 h 2575931"/>
                <a:gd name="connsiteX118" fmla="*/ 2735878 w 3115019"/>
                <a:gd name="connsiteY118" fmla="*/ 89209 h 2575931"/>
                <a:gd name="connsiteX119" fmla="*/ 2680122 w 3115019"/>
                <a:gd name="connsiteY119" fmla="*/ 78058 h 2575931"/>
                <a:gd name="connsiteX120" fmla="*/ 2613214 w 3115019"/>
                <a:gd name="connsiteY120" fmla="*/ 66907 h 2575931"/>
                <a:gd name="connsiteX121" fmla="*/ 2356736 w 3115019"/>
                <a:gd name="connsiteY121" fmla="*/ 44605 h 2575931"/>
                <a:gd name="connsiteX122" fmla="*/ 2077956 w 3115019"/>
                <a:gd name="connsiteY122" fmla="*/ 22302 h 2575931"/>
                <a:gd name="connsiteX123" fmla="*/ 1330824 w 3115019"/>
                <a:gd name="connsiteY123" fmla="*/ 11151 h 2575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3115019" h="2575931">
                  <a:moveTo>
                    <a:pt x="1330824" y="11151"/>
                  </a:moveTo>
                  <a:lnTo>
                    <a:pt x="1330824" y="11151"/>
                  </a:lnTo>
                  <a:cubicBezTo>
                    <a:pt x="1297370" y="7434"/>
                    <a:pt x="1264123" y="0"/>
                    <a:pt x="1230463" y="0"/>
                  </a:cubicBezTo>
                  <a:cubicBezTo>
                    <a:pt x="1025233" y="0"/>
                    <a:pt x="1136479" y="5461"/>
                    <a:pt x="1018590" y="22302"/>
                  </a:cubicBezTo>
                  <a:cubicBezTo>
                    <a:pt x="985269" y="27062"/>
                    <a:pt x="951683" y="29736"/>
                    <a:pt x="918229" y="33453"/>
                  </a:cubicBezTo>
                  <a:cubicBezTo>
                    <a:pt x="816585" y="58866"/>
                    <a:pt x="939568" y="30406"/>
                    <a:pt x="762112" y="55756"/>
                  </a:cubicBezTo>
                  <a:cubicBezTo>
                    <a:pt x="746940" y="57923"/>
                    <a:pt x="732784" y="65685"/>
                    <a:pt x="717507" y="66907"/>
                  </a:cubicBezTo>
                  <a:cubicBezTo>
                    <a:pt x="639609" y="73139"/>
                    <a:pt x="561390" y="74341"/>
                    <a:pt x="483332" y="78058"/>
                  </a:cubicBezTo>
                  <a:cubicBezTo>
                    <a:pt x="381997" y="92534"/>
                    <a:pt x="430211" y="80897"/>
                    <a:pt x="338366" y="111512"/>
                  </a:cubicBezTo>
                  <a:lnTo>
                    <a:pt x="304912" y="122663"/>
                  </a:lnTo>
                  <a:cubicBezTo>
                    <a:pt x="297478" y="130097"/>
                    <a:pt x="291625" y="139557"/>
                    <a:pt x="282610" y="144966"/>
                  </a:cubicBezTo>
                  <a:cubicBezTo>
                    <a:pt x="212492" y="187037"/>
                    <a:pt x="284557" y="98416"/>
                    <a:pt x="182249" y="200722"/>
                  </a:cubicBezTo>
                  <a:cubicBezTo>
                    <a:pt x="117015" y="265954"/>
                    <a:pt x="141072" y="234609"/>
                    <a:pt x="104190" y="289931"/>
                  </a:cubicBezTo>
                  <a:cubicBezTo>
                    <a:pt x="91031" y="342567"/>
                    <a:pt x="77827" y="373383"/>
                    <a:pt x="104190" y="434897"/>
                  </a:cubicBezTo>
                  <a:cubicBezTo>
                    <a:pt x="114544" y="459055"/>
                    <a:pt x="138077" y="476073"/>
                    <a:pt x="159946" y="490653"/>
                  </a:cubicBezTo>
                  <a:cubicBezTo>
                    <a:pt x="186488" y="508348"/>
                    <a:pt x="222250" y="532956"/>
                    <a:pt x="249156" y="546409"/>
                  </a:cubicBezTo>
                  <a:cubicBezTo>
                    <a:pt x="265158" y="554410"/>
                    <a:pt x="312917" y="565138"/>
                    <a:pt x="327214" y="568712"/>
                  </a:cubicBezTo>
                  <a:lnTo>
                    <a:pt x="461029" y="702527"/>
                  </a:lnTo>
                  <a:lnTo>
                    <a:pt x="494483" y="735980"/>
                  </a:lnTo>
                  <a:cubicBezTo>
                    <a:pt x="501917" y="743414"/>
                    <a:pt x="510953" y="749535"/>
                    <a:pt x="516785" y="758283"/>
                  </a:cubicBezTo>
                  <a:cubicBezTo>
                    <a:pt x="524219" y="769434"/>
                    <a:pt x="530716" y="781271"/>
                    <a:pt x="539088" y="791736"/>
                  </a:cubicBezTo>
                  <a:cubicBezTo>
                    <a:pt x="545656" y="799946"/>
                    <a:pt x="553180" y="807471"/>
                    <a:pt x="561390" y="814039"/>
                  </a:cubicBezTo>
                  <a:cubicBezTo>
                    <a:pt x="582699" y="831086"/>
                    <a:pt x="601757" y="835561"/>
                    <a:pt x="617146" y="858644"/>
                  </a:cubicBezTo>
                  <a:cubicBezTo>
                    <a:pt x="671155" y="939656"/>
                    <a:pt x="610616" y="874414"/>
                    <a:pt x="661751" y="925551"/>
                  </a:cubicBezTo>
                  <a:cubicBezTo>
                    <a:pt x="665468" y="936702"/>
                    <a:pt x="665849" y="949601"/>
                    <a:pt x="672902" y="959005"/>
                  </a:cubicBezTo>
                  <a:cubicBezTo>
                    <a:pt x="688672" y="980032"/>
                    <a:pt x="728658" y="1014761"/>
                    <a:pt x="728658" y="1014761"/>
                  </a:cubicBezTo>
                  <a:cubicBezTo>
                    <a:pt x="732375" y="1025912"/>
                    <a:pt x="734553" y="1037701"/>
                    <a:pt x="739810" y="1048214"/>
                  </a:cubicBezTo>
                  <a:cubicBezTo>
                    <a:pt x="745804" y="1060201"/>
                    <a:pt x="756833" y="1069349"/>
                    <a:pt x="762112" y="1081668"/>
                  </a:cubicBezTo>
                  <a:cubicBezTo>
                    <a:pt x="768149" y="1095755"/>
                    <a:pt x="769053" y="1111537"/>
                    <a:pt x="773263" y="1126273"/>
                  </a:cubicBezTo>
                  <a:cubicBezTo>
                    <a:pt x="776492" y="1137575"/>
                    <a:pt x="780697" y="1148576"/>
                    <a:pt x="784414" y="1159727"/>
                  </a:cubicBezTo>
                  <a:cubicBezTo>
                    <a:pt x="791163" y="1206970"/>
                    <a:pt x="806717" y="1307988"/>
                    <a:pt x="806717" y="1349297"/>
                  </a:cubicBezTo>
                  <a:cubicBezTo>
                    <a:pt x="806717" y="1375581"/>
                    <a:pt x="801476" y="1401745"/>
                    <a:pt x="795566" y="1427356"/>
                  </a:cubicBezTo>
                  <a:cubicBezTo>
                    <a:pt x="780190" y="1493985"/>
                    <a:pt x="785301" y="1482224"/>
                    <a:pt x="750961" y="1516566"/>
                  </a:cubicBezTo>
                  <a:cubicBezTo>
                    <a:pt x="732682" y="1571402"/>
                    <a:pt x="751523" y="1531503"/>
                    <a:pt x="717507" y="1572322"/>
                  </a:cubicBezTo>
                  <a:cubicBezTo>
                    <a:pt x="705609" y="1586600"/>
                    <a:pt x="697944" y="1604580"/>
                    <a:pt x="684053" y="1616927"/>
                  </a:cubicBezTo>
                  <a:cubicBezTo>
                    <a:pt x="664019" y="1634734"/>
                    <a:pt x="639448" y="1646663"/>
                    <a:pt x="617146" y="1661531"/>
                  </a:cubicBezTo>
                  <a:cubicBezTo>
                    <a:pt x="605995" y="1668965"/>
                    <a:pt x="593169" y="1674357"/>
                    <a:pt x="583692" y="1683834"/>
                  </a:cubicBezTo>
                  <a:cubicBezTo>
                    <a:pt x="519625" y="1747901"/>
                    <a:pt x="552871" y="1731278"/>
                    <a:pt x="494483" y="1750741"/>
                  </a:cubicBezTo>
                  <a:cubicBezTo>
                    <a:pt x="437974" y="1807250"/>
                    <a:pt x="511104" y="1740770"/>
                    <a:pt x="438727" y="1784195"/>
                  </a:cubicBezTo>
                  <a:cubicBezTo>
                    <a:pt x="367715" y="1826802"/>
                    <a:pt x="481831" y="1790146"/>
                    <a:pt x="371819" y="1817648"/>
                  </a:cubicBezTo>
                  <a:cubicBezTo>
                    <a:pt x="360668" y="1825082"/>
                    <a:pt x="350353" y="1833957"/>
                    <a:pt x="338366" y="1839951"/>
                  </a:cubicBezTo>
                  <a:cubicBezTo>
                    <a:pt x="327852" y="1845208"/>
                    <a:pt x="314991" y="1845054"/>
                    <a:pt x="304912" y="1851102"/>
                  </a:cubicBezTo>
                  <a:cubicBezTo>
                    <a:pt x="295897" y="1856511"/>
                    <a:pt x="290820" y="1866837"/>
                    <a:pt x="282610" y="1873405"/>
                  </a:cubicBezTo>
                  <a:cubicBezTo>
                    <a:pt x="251730" y="1898109"/>
                    <a:pt x="251035" y="1895081"/>
                    <a:pt x="215702" y="1906858"/>
                  </a:cubicBezTo>
                  <a:lnTo>
                    <a:pt x="171097" y="1951463"/>
                  </a:lnTo>
                  <a:lnTo>
                    <a:pt x="148795" y="1973766"/>
                  </a:lnTo>
                  <a:cubicBezTo>
                    <a:pt x="122374" y="2000187"/>
                    <a:pt x="94500" y="2025139"/>
                    <a:pt x="81888" y="2062975"/>
                  </a:cubicBezTo>
                  <a:cubicBezTo>
                    <a:pt x="74454" y="2085278"/>
                    <a:pt x="70099" y="2108856"/>
                    <a:pt x="59585" y="2129883"/>
                  </a:cubicBezTo>
                  <a:cubicBezTo>
                    <a:pt x="31289" y="2186474"/>
                    <a:pt x="46504" y="2160656"/>
                    <a:pt x="14980" y="2207941"/>
                  </a:cubicBezTo>
                  <a:cubicBezTo>
                    <a:pt x="1717" y="2274256"/>
                    <a:pt x="-10754" y="2309158"/>
                    <a:pt x="14980" y="2386361"/>
                  </a:cubicBezTo>
                  <a:cubicBezTo>
                    <a:pt x="25290" y="2417291"/>
                    <a:pt x="69989" y="2434059"/>
                    <a:pt x="93039" y="2453268"/>
                  </a:cubicBezTo>
                  <a:cubicBezTo>
                    <a:pt x="105154" y="2463364"/>
                    <a:pt x="113370" y="2477974"/>
                    <a:pt x="126492" y="2486722"/>
                  </a:cubicBezTo>
                  <a:cubicBezTo>
                    <a:pt x="136272" y="2493242"/>
                    <a:pt x="149432" y="2492616"/>
                    <a:pt x="159946" y="2497873"/>
                  </a:cubicBezTo>
                  <a:cubicBezTo>
                    <a:pt x="171933" y="2503866"/>
                    <a:pt x="181082" y="2514896"/>
                    <a:pt x="193400" y="2520175"/>
                  </a:cubicBezTo>
                  <a:cubicBezTo>
                    <a:pt x="207487" y="2526212"/>
                    <a:pt x="223655" y="2525946"/>
                    <a:pt x="238005" y="2531327"/>
                  </a:cubicBezTo>
                  <a:cubicBezTo>
                    <a:pt x="253570" y="2537164"/>
                    <a:pt x="266840" y="2548372"/>
                    <a:pt x="282610" y="2553629"/>
                  </a:cubicBezTo>
                  <a:cubicBezTo>
                    <a:pt x="300591" y="2559622"/>
                    <a:pt x="319864" y="2560669"/>
                    <a:pt x="338366" y="2564780"/>
                  </a:cubicBezTo>
                  <a:cubicBezTo>
                    <a:pt x="353327" y="2568105"/>
                    <a:pt x="368103" y="2572214"/>
                    <a:pt x="382971" y="2575931"/>
                  </a:cubicBezTo>
                  <a:cubicBezTo>
                    <a:pt x="468464" y="2572214"/>
                    <a:pt x="554128" y="2571343"/>
                    <a:pt x="639449" y="2564780"/>
                  </a:cubicBezTo>
                  <a:cubicBezTo>
                    <a:pt x="651169" y="2563879"/>
                    <a:pt x="661337" y="2555732"/>
                    <a:pt x="672902" y="2553629"/>
                  </a:cubicBezTo>
                  <a:cubicBezTo>
                    <a:pt x="702387" y="2548268"/>
                    <a:pt x="732375" y="2546195"/>
                    <a:pt x="762112" y="2542478"/>
                  </a:cubicBezTo>
                  <a:cubicBezTo>
                    <a:pt x="842329" y="2515740"/>
                    <a:pt x="742148" y="2548182"/>
                    <a:pt x="840171" y="2520175"/>
                  </a:cubicBezTo>
                  <a:cubicBezTo>
                    <a:pt x="851473" y="2516946"/>
                    <a:pt x="862322" y="2512253"/>
                    <a:pt x="873624" y="2509024"/>
                  </a:cubicBezTo>
                  <a:cubicBezTo>
                    <a:pt x="888360" y="2504814"/>
                    <a:pt x="903493" y="2502083"/>
                    <a:pt x="918229" y="2497873"/>
                  </a:cubicBezTo>
                  <a:cubicBezTo>
                    <a:pt x="929531" y="2494644"/>
                    <a:pt x="940157" y="2489027"/>
                    <a:pt x="951683" y="2486722"/>
                  </a:cubicBezTo>
                  <a:cubicBezTo>
                    <a:pt x="996025" y="2477854"/>
                    <a:pt x="1042597" y="2478718"/>
                    <a:pt x="1085497" y="2464419"/>
                  </a:cubicBezTo>
                  <a:cubicBezTo>
                    <a:pt x="1160807" y="2439316"/>
                    <a:pt x="1068105" y="2468284"/>
                    <a:pt x="1185858" y="2442117"/>
                  </a:cubicBezTo>
                  <a:cubicBezTo>
                    <a:pt x="1197333" y="2439567"/>
                    <a:pt x="1207837" y="2433516"/>
                    <a:pt x="1219312" y="2430966"/>
                  </a:cubicBezTo>
                  <a:cubicBezTo>
                    <a:pt x="1241384" y="2426061"/>
                    <a:pt x="1263917" y="2423531"/>
                    <a:pt x="1286219" y="2419814"/>
                  </a:cubicBezTo>
                  <a:cubicBezTo>
                    <a:pt x="1301087" y="2412380"/>
                    <a:pt x="1314786" y="2401886"/>
                    <a:pt x="1330824" y="2397512"/>
                  </a:cubicBezTo>
                  <a:cubicBezTo>
                    <a:pt x="1432092" y="2369894"/>
                    <a:pt x="1649517" y="2395616"/>
                    <a:pt x="1698814" y="2397512"/>
                  </a:cubicBezTo>
                  <a:cubicBezTo>
                    <a:pt x="1765387" y="2419702"/>
                    <a:pt x="1717187" y="2406232"/>
                    <a:pt x="1832629" y="2419814"/>
                  </a:cubicBezTo>
                  <a:lnTo>
                    <a:pt x="1921839" y="2430966"/>
                  </a:lnTo>
                  <a:cubicBezTo>
                    <a:pt x="1944222" y="2434164"/>
                    <a:pt x="1966260" y="2439750"/>
                    <a:pt x="1988746" y="2442117"/>
                  </a:cubicBezTo>
                  <a:cubicBezTo>
                    <a:pt x="2036944" y="2447190"/>
                    <a:pt x="2085390" y="2449551"/>
                    <a:pt x="2133712" y="2453268"/>
                  </a:cubicBezTo>
                  <a:cubicBezTo>
                    <a:pt x="2156014" y="2456985"/>
                    <a:pt x="2178009" y="2464419"/>
                    <a:pt x="2200619" y="2464419"/>
                  </a:cubicBezTo>
                  <a:cubicBezTo>
                    <a:pt x="2267630" y="2464419"/>
                    <a:pt x="2334582" y="2459073"/>
                    <a:pt x="2401341" y="2453268"/>
                  </a:cubicBezTo>
                  <a:cubicBezTo>
                    <a:pt x="2423048" y="2451380"/>
                    <a:pt x="2478394" y="2436793"/>
                    <a:pt x="2501702" y="2430966"/>
                  </a:cubicBezTo>
                  <a:cubicBezTo>
                    <a:pt x="2516570" y="2423532"/>
                    <a:pt x="2530873" y="2414837"/>
                    <a:pt x="2546307" y="2408663"/>
                  </a:cubicBezTo>
                  <a:cubicBezTo>
                    <a:pt x="2568134" y="2399932"/>
                    <a:pt x="2592187" y="2396875"/>
                    <a:pt x="2613214" y="2386361"/>
                  </a:cubicBezTo>
                  <a:cubicBezTo>
                    <a:pt x="2628082" y="2378927"/>
                    <a:pt x="2642049" y="2369315"/>
                    <a:pt x="2657819" y="2364058"/>
                  </a:cubicBezTo>
                  <a:cubicBezTo>
                    <a:pt x="2675800" y="2358064"/>
                    <a:pt x="2695187" y="2357504"/>
                    <a:pt x="2713575" y="2352907"/>
                  </a:cubicBezTo>
                  <a:cubicBezTo>
                    <a:pt x="2724979" y="2350056"/>
                    <a:pt x="2735319" y="2342774"/>
                    <a:pt x="2747029" y="2341756"/>
                  </a:cubicBezTo>
                  <a:cubicBezTo>
                    <a:pt x="2821183" y="2335308"/>
                    <a:pt x="2895712" y="2334322"/>
                    <a:pt x="2970053" y="2330605"/>
                  </a:cubicBezTo>
                  <a:cubicBezTo>
                    <a:pt x="2996836" y="2323909"/>
                    <a:pt x="3028861" y="2321215"/>
                    <a:pt x="3048112" y="2297151"/>
                  </a:cubicBezTo>
                  <a:cubicBezTo>
                    <a:pt x="3057381" y="2285565"/>
                    <a:pt x="3069657" y="2210969"/>
                    <a:pt x="3070414" y="2207941"/>
                  </a:cubicBezTo>
                  <a:cubicBezTo>
                    <a:pt x="3073265" y="2196537"/>
                    <a:pt x="3078715" y="2185891"/>
                    <a:pt x="3081566" y="2174487"/>
                  </a:cubicBezTo>
                  <a:cubicBezTo>
                    <a:pt x="3086163" y="2156100"/>
                    <a:pt x="3086723" y="2136712"/>
                    <a:pt x="3092717" y="2118731"/>
                  </a:cubicBezTo>
                  <a:cubicBezTo>
                    <a:pt x="3097974" y="2102961"/>
                    <a:pt x="3107585" y="2088995"/>
                    <a:pt x="3115019" y="2074127"/>
                  </a:cubicBezTo>
                  <a:cubicBezTo>
                    <a:pt x="3111302" y="2029522"/>
                    <a:pt x="3109783" y="1984679"/>
                    <a:pt x="3103868" y="1940312"/>
                  </a:cubicBezTo>
                  <a:cubicBezTo>
                    <a:pt x="3100798" y="1917289"/>
                    <a:pt x="3088451" y="1886988"/>
                    <a:pt x="3059263" y="1884556"/>
                  </a:cubicBezTo>
                  <a:cubicBezTo>
                    <a:pt x="2936967" y="1874365"/>
                    <a:pt x="2813936" y="1877122"/>
                    <a:pt x="2691273" y="1873405"/>
                  </a:cubicBezTo>
                  <a:cubicBezTo>
                    <a:pt x="2676405" y="1862254"/>
                    <a:pt x="2662805" y="1849172"/>
                    <a:pt x="2646668" y="1839951"/>
                  </a:cubicBezTo>
                  <a:cubicBezTo>
                    <a:pt x="2636462" y="1834119"/>
                    <a:pt x="2622060" y="1836540"/>
                    <a:pt x="2613214" y="1828800"/>
                  </a:cubicBezTo>
                  <a:cubicBezTo>
                    <a:pt x="2591366" y="1809683"/>
                    <a:pt x="2576745" y="1783590"/>
                    <a:pt x="2557458" y="1761892"/>
                  </a:cubicBezTo>
                  <a:cubicBezTo>
                    <a:pt x="2546981" y="1750105"/>
                    <a:pt x="2535156" y="1739590"/>
                    <a:pt x="2524005" y="1728439"/>
                  </a:cubicBezTo>
                  <a:cubicBezTo>
                    <a:pt x="2516571" y="1706136"/>
                    <a:pt x="2505567" y="1684720"/>
                    <a:pt x="2501702" y="1661531"/>
                  </a:cubicBezTo>
                  <a:cubicBezTo>
                    <a:pt x="2497985" y="1639229"/>
                    <a:pt x="2494596" y="1616869"/>
                    <a:pt x="2490551" y="1594624"/>
                  </a:cubicBezTo>
                  <a:cubicBezTo>
                    <a:pt x="2487161" y="1575976"/>
                    <a:pt x="2482516" y="1557564"/>
                    <a:pt x="2479400" y="1538868"/>
                  </a:cubicBezTo>
                  <a:cubicBezTo>
                    <a:pt x="2459424" y="1419008"/>
                    <a:pt x="2478506" y="1501835"/>
                    <a:pt x="2457097" y="1416205"/>
                  </a:cubicBezTo>
                  <a:cubicBezTo>
                    <a:pt x="2444706" y="1255124"/>
                    <a:pt x="2438828" y="1266372"/>
                    <a:pt x="2457097" y="1092819"/>
                  </a:cubicBezTo>
                  <a:cubicBezTo>
                    <a:pt x="2461215" y="1053697"/>
                    <a:pt x="2476066" y="1055211"/>
                    <a:pt x="2501702" y="1025912"/>
                  </a:cubicBezTo>
                  <a:cubicBezTo>
                    <a:pt x="2517375" y="1008000"/>
                    <a:pt x="2532308" y="989405"/>
                    <a:pt x="2546307" y="970156"/>
                  </a:cubicBezTo>
                  <a:cubicBezTo>
                    <a:pt x="2562073" y="948478"/>
                    <a:pt x="2571958" y="922201"/>
                    <a:pt x="2590912" y="903248"/>
                  </a:cubicBezTo>
                  <a:cubicBezTo>
                    <a:pt x="2602063" y="892097"/>
                    <a:pt x="2614270" y="881910"/>
                    <a:pt x="2624366" y="869795"/>
                  </a:cubicBezTo>
                  <a:cubicBezTo>
                    <a:pt x="2651498" y="837237"/>
                    <a:pt x="2672456" y="799402"/>
                    <a:pt x="2702424" y="769434"/>
                  </a:cubicBezTo>
                  <a:cubicBezTo>
                    <a:pt x="2709858" y="762000"/>
                    <a:pt x="2716517" y="753699"/>
                    <a:pt x="2724727" y="747131"/>
                  </a:cubicBezTo>
                  <a:cubicBezTo>
                    <a:pt x="2735192" y="738759"/>
                    <a:pt x="2747274" y="732619"/>
                    <a:pt x="2758180" y="724829"/>
                  </a:cubicBezTo>
                  <a:cubicBezTo>
                    <a:pt x="2854983" y="655683"/>
                    <a:pt x="2757412" y="721623"/>
                    <a:pt x="2836239" y="669073"/>
                  </a:cubicBezTo>
                  <a:cubicBezTo>
                    <a:pt x="2843673" y="657922"/>
                    <a:pt x="2849637" y="645636"/>
                    <a:pt x="2858541" y="635619"/>
                  </a:cubicBezTo>
                  <a:cubicBezTo>
                    <a:pt x="2880977" y="610378"/>
                    <a:pt x="2930878" y="573224"/>
                    <a:pt x="2947751" y="535258"/>
                  </a:cubicBezTo>
                  <a:cubicBezTo>
                    <a:pt x="2957299" y="513775"/>
                    <a:pt x="2962619" y="490653"/>
                    <a:pt x="2970053" y="468351"/>
                  </a:cubicBezTo>
                  <a:cubicBezTo>
                    <a:pt x="2973770" y="457200"/>
                    <a:pt x="2978354" y="446301"/>
                    <a:pt x="2981205" y="434897"/>
                  </a:cubicBezTo>
                  <a:cubicBezTo>
                    <a:pt x="2995207" y="378889"/>
                    <a:pt x="2987510" y="404831"/>
                    <a:pt x="3003507" y="356839"/>
                  </a:cubicBezTo>
                  <a:cubicBezTo>
                    <a:pt x="2969218" y="288260"/>
                    <a:pt x="2990426" y="326065"/>
                    <a:pt x="2936600" y="245327"/>
                  </a:cubicBezTo>
                  <a:cubicBezTo>
                    <a:pt x="2908466" y="203126"/>
                    <a:pt x="2923773" y="221350"/>
                    <a:pt x="2891995" y="189570"/>
                  </a:cubicBezTo>
                  <a:cubicBezTo>
                    <a:pt x="2884561" y="170985"/>
                    <a:pt x="2881327" y="150103"/>
                    <a:pt x="2869692" y="133814"/>
                  </a:cubicBezTo>
                  <a:cubicBezTo>
                    <a:pt x="2858343" y="117925"/>
                    <a:pt x="2820988" y="104406"/>
                    <a:pt x="2802785" y="100361"/>
                  </a:cubicBezTo>
                  <a:cubicBezTo>
                    <a:pt x="2780713" y="95456"/>
                    <a:pt x="2758123" y="93254"/>
                    <a:pt x="2735878" y="89209"/>
                  </a:cubicBezTo>
                  <a:cubicBezTo>
                    <a:pt x="2717230" y="85818"/>
                    <a:pt x="2698770" y="81448"/>
                    <a:pt x="2680122" y="78058"/>
                  </a:cubicBezTo>
                  <a:cubicBezTo>
                    <a:pt x="2657876" y="74013"/>
                    <a:pt x="2635650" y="69711"/>
                    <a:pt x="2613214" y="66907"/>
                  </a:cubicBezTo>
                  <a:cubicBezTo>
                    <a:pt x="2483547" y="50699"/>
                    <a:pt x="2499937" y="58926"/>
                    <a:pt x="2356736" y="44605"/>
                  </a:cubicBezTo>
                  <a:cubicBezTo>
                    <a:pt x="2186895" y="27620"/>
                    <a:pt x="2369797" y="25618"/>
                    <a:pt x="2077956" y="22302"/>
                  </a:cubicBezTo>
                  <a:lnTo>
                    <a:pt x="1330824" y="11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9F0D4BD1-2964-401D-894D-033E82ECCDFA}"/>
              </a:ext>
            </a:extLst>
          </p:cNvPr>
          <p:cNvSpPr txBox="1"/>
          <p:nvPr/>
        </p:nvSpPr>
        <p:spPr>
          <a:xfrm>
            <a:off x="1996068" y="2553629"/>
            <a:ext cx="314464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38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화면 슬라이드 쇼(4:3)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</cp:revision>
  <dcterms:created xsi:type="dcterms:W3CDTF">2021-11-23T00:59:24Z</dcterms:created>
  <dcterms:modified xsi:type="dcterms:W3CDTF">2021-11-23T02:12:51Z</dcterms:modified>
</cp:coreProperties>
</file>