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A9489A4-8FAC-440B-A9A5-CE8C261A1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252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C0D8111B-DA9E-40EA-BF7C-0604484FB80B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EA9489A4-8FAC-440B-A9A5-CE8C261A1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AEAF9E6-6123-4113-8D71-AB0E0D6B15E0}"/>
                </a:ext>
              </a:extLst>
            </p:cNvPr>
            <p:cNvSpPr txBox="1"/>
            <p:nvPr/>
          </p:nvSpPr>
          <p:spPr>
            <a:xfrm>
              <a:off x="589548" y="4620123"/>
              <a:ext cx="2117558" cy="3139321"/>
            </a:xfrm>
            <a:prstGeom prst="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en-US" altLang="ko-KR" dirty="0"/>
            </a:p>
            <a:p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77371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0</Words>
  <Application>Microsoft Office PowerPoint</Application>
  <PresentationFormat>A4 용지(210x297mm)</PresentationFormat>
  <Paragraphs>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10</cp:revision>
  <dcterms:created xsi:type="dcterms:W3CDTF">2021-09-26T23:24:27Z</dcterms:created>
  <dcterms:modified xsi:type="dcterms:W3CDTF">2021-09-27T05:27:22Z</dcterms:modified>
</cp:coreProperties>
</file>