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6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3132" y="90"/>
      </p:cViewPr>
      <p:guideLst>
        <p:guide orient="horz" pos="21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265315" y="501718"/>
            <a:ext cx="4361905" cy="255238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59227" y="4407055"/>
            <a:ext cx="7718454" cy="6293681"/>
            <a:chOff x="-59227" y="4407055"/>
            <a:chExt cx="7718454" cy="629368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-59227" y="4407055"/>
              <a:ext cx="7718454" cy="6293681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3465287" y="2582763"/>
            <a:ext cx="3476190" cy="495238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807856" y="8825601"/>
            <a:ext cx="1306198" cy="1306198"/>
            <a:chOff x="807856" y="8825601"/>
            <a:chExt cx="1306198" cy="1306198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807856" y="8825601"/>
              <a:ext cx="1306198" cy="130619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360656" y="8825601"/>
            <a:ext cx="1306198" cy="1306198"/>
            <a:chOff x="2360656" y="8825601"/>
            <a:chExt cx="1306198" cy="1306198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360656" y="8825601"/>
              <a:ext cx="1306198" cy="130619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913456" y="8825601"/>
            <a:ext cx="1306198" cy="1306198"/>
            <a:chOff x="3913456" y="8825601"/>
            <a:chExt cx="1306198" cy="1306198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3913456" y="8825601"/>
              <a:ext cx="1306198" cy="130619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446528" y="8825601"/>
            <a:ext cx="1306198" cy="1306198"/>
            <a:chOff x="5446528" y="8825601"/>
            <a:chExt cx="1306198" cy="1306198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5446528" y="8825601"/>
              <a:ext cx="1306198" cy="1306198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761928" y="8147401"/>
            <a:ext cx="3638095" cy="542857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758549" y="10112938"/>
            <a:ext cx="1123810" cy="409524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4063258" y="10114462"/>
            <a:ext cx="819048" cy="409524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5474439" y="10114462"/>
            <a:ext cx="942857" cy="40952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2374220" y="10114462"/>
            <a:ext cx="1047619" cy="409524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3507191" y="2502023"/>
            <a:ext cx="3421831" cy="73853"/>
            <a:chOff x="3507191" y="2502023"/>
            <a:chExt cx="3421831" cy="7385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3507191" y="2502023"/>
              <a:ext cx="3421831" cy="7385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507191" y="3027862"/>
            <a:ext cx="3421831" cy="73853"/>
            <a:chOff x="3507191" y="3027862"/>
            <a:chExt cx="3421831" cy="73853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3507191" y="3027862"/>
              <a:ext cx="3421831" cy="73853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436883" y="8385299"/>
            <a:ext cx="2491457" cy="58631"/>
            <a:chOff x="4436883" y="8385299"/>
            <a:chExt cx="2491457" cy="58631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4436883" y="8385299"/>
              <a:ext cx="2491457" cy="5863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98355" y="3928470"/>
            <a:ext cx="3308836" cy="2221056"/>
            <a:chOff x="198355" y="3928470"/>
            <a:chExt cx="3308836" cy="2221056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>
              <a:off x="198355" y="3928470"/>
              <a:ext cx="3308836" cy="222105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5534548" y="120171"/>
            <a:ext cx="1841019" cy="1171348"/>
            <a:chOff x="5534548" y="120171"/>
            <a:chExt cx="1841019" cy="1171348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>
              <a:off x="5534548" y="120171"/>
              <a:ext cx="1841019" cy="1171348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994888" y="3889276"/>
            <a:ext cx="2933879" cy="541052"/>
            <a:chOff x="3994888" y="3889276"/>
            <a:chExt cx="2933879" cy="541052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>
              <a:off x="3994888" y="3889276"/>
              <a:ext cx="2933879" cy="541052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3979867" y="3290129"/>
            <a:ext cx="2933879" cy="541052"/>
            <a:chOff x="3979867" y="3290129"/>
            <a:chExt cx="2933879" cy="541052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>
              <a:off x="3979867" y="3290129"/>
              <a:ext cx="2933879" cy="541052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994888" y="5086617"/>
            <a:ext cx="2933879" cy="541052"/>
            <a:chOff x="3994888" y="5086617"/>
            <a:chExt cx="2933879" cy="541052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>
              <a:off x="3994888" y="5086617"/>
              <a:ext cx="2933879" cy="541052"/>
            </a:xfrm>
            <a:prstGeom prst="rect">
              <a:avLst/>
            </a:prstGeom>
          </p:spPr>
        </p:pic>
      </p:grpSp>
      <p:pic>
        <p:nvPicPr>
          <p:cNvPr id="55" name="Object 54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979867" y="4487470"/>
            <a:ext cx="2933879" cy="541052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993940" y="8934463"/>
            <a:ext cx="828483" cy="1192061"/>
            <a:chOff x="993940" y="8934463"/>
            <a:chExt cx="828483" cy="1192061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 rotWithShape="1">
            <a:blip r:embed="rId20"/>
            <a:stretch>
              <a:fillRect/>
            </a:stretch>
          </p:blipFill>
          <p:spPr>
            <a:xfrm rot="1260000">
              <a:off x="993940" y="8934463"/>
              <a:ext cx="828483" cy="1192061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3951551" y="9106767"/>
            <a:ext cx="1234905" cy="847454"/>
            <a:chOff x="3951551" y="9106767"/>
            <a:chExt cx="1234905" cy="847454"/>
          </a:xfrm>
        </p:grpSpPr>
        <p:pic>
          <p:nvPicPr>
            <p:cNvPr id="64" name="Object 63"/>
            <p:cNvPicPr>
              <a:picLocks noChangeAspect="1"/>
            </p:cNvPicPr>
            <p:nvPr/>
          </p:nvPicPr>
          <p:blipFill rotWithShape="1">
            <a:blip r:embed="rId21"/>
            <a:stretch>
              <a:fillRect/>
            </a:stretch>
          </p:blipFill>
          <p:spPr>
            <a:xfrm>
              <a:off x="3951551" y="9106767"/>
              <a:ext cx="1234905" cy="847454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5578663" y="8986712"/>
            <a:ext cx="1080024" cy="1074104"/>
            <a:chOff x="5578663" y="8986712"/>
            <a:chExt cx="1080024" cy="1074104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>
              <a:off x="5578663" y="8986712"/>
              <a:ext cx="1080024" cy="1074104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2504504" y="9143265"/>
            <a:ext cx="1004158" cy="774457"/>
            <a:chOff x="2504504" y="9143265"/>
            <a:chExt cx="1004158" cy="774457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 rotWithShape="1">
            <a:blip r:embed="rId23"/>
            <a:stretch>
              <a:fillRect/>
            </a:stretch>
          </p:blipFill>
          <p:spPr>
            <a:xfrm>
              <a:off x="2504504" y="9143265"/>
              <a:ext cx="1004158" cy="774457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296952" y="3645668"/>
            <a:ext cx="1484000" cy="1218743"/>
            <a:chOff x="2296952" y="3645668"/>
            <a:chExt cx="1484000" cy="1218743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>
              <a:off x="2296952" y="3645668"/>
              <a:ext cx="1484000" cy="1218743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2931065" y="6603349"/>
            <a:ext cx="3997957" cy="94084"/>
            <a:chOff x="2931065" y="6603349"/>
            <a:chExt cx="3997957" cy="94084"/>
          </a:xfrm>
        </p:grpSpPr>
        <p:pic>
          <p:nvPicPr>
            <p:cNvPr id="77" name="Object 76"/>
            <p:cNvPicPr>
              <a:picLocks noChangeAspect="1"/>
            </p:cNvPicPr>
            <p:nvPr/>
          </p:nvPicPr>
          <p:blipFill rotWithShape="1">
            <a:blip r:embed="rId25"/>
            <a:stretch>
              <a:fillRect/>
            </a:stretch>
          </p:blipFill>
          <p:spPr>
            <a:xfrm>
              <a:off x="2931065" y="6603349"/>
              <a:ext cx="3997957" cy="94084"/>
            </a:xfrm>
            <a:prstGeom prst="rect">
              <a:avLst/>
            </a:prstGeom>
          </p:spPr>
        </p:pic>
      </p:grpSp>
      <p:pic>
        <p:nvPicPr>
          <p:cNvPr id="79" name="Object 78"/>
          <p:cNvPicPr>
            <a:picLocks noChangeAspect="1"/>
          </p:cNvPicPr>
          <p:nvPr/>
        </p:nvPicPr>
        <p:blipFill rotWithShape="1">
          <a:blip r:embed="rId26"/>
          <a:stretch>
            <a:fillRect/>
          </a:stretch>
        </p:blipFill>
        <p:spPr>
          <a:xfrm>
            <a:off x="762142" y="6374784"/>
            <a:ext cx="2152381" cy="542857"/>
          </a:xfrm>
          <a:prstGeom prst="rect">
            <a:avLst/>
          </a:prstGeom>
        </p:spPr>
      </p:pic>
      <p:pic>
        <p:nvPicPr>
          <p:cNvPr id="80" name="Object 79"/>
          <p:cNvPicPr>
            <a:picLocks noChangeAspect="1"/>
          </p:cNvPicPr>
          <p:nvPr/>
        </p:nvPicPr>
        <p:blipFill rotWithShape="1">
          <a:blip r:embed="rId27"/>
          <a:stretch>
            <a:fillRect/>
          </a:stretch>
        </p:blipFill>
        <p:spPr>
          <a:xfrm>
            <a:off x="843610" y="6910172"/>
            <a:ext cx="6123810" cy="1104762"/>
          </a:xfrm>
          <a:prstGeom prst="rect">
            <a:avLst/>
          </a:prstGeom>
        </p:spPr>
      </p:pic>
      <p:sp>
        <p:nvSpPr>
          <p:cNvPr id="1023" name="TextBox 1022"/>
          <p:cNvSpPr txBox="1"/>
          <p:nvPr/>
        </p:nvSpPr>
        <p:spPr>
          <a:xfrm>
            <a:off x="4086225" y="3383279"/>
            <a:ext cx="2743200" cy="38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000">
                <a:solidFill>
                  <a:schemeClr val="lt1"/>
                </a:solidFill>
                <a:latin typeface="한컴 백제 B"/>
                <a:ea typeface="한컴 백제 B"/>
              </a:rPr>
              <a:t>봄나물비빔밥</a:t>
            </a:r>
            <a:r>
              <a:rPr lang="en-US" altLang="ko-KR" sz="2000">
                <a:solidFill>
                  <a:schemeClr val="lt1"/>
                </a:solidFill>
                <a:latin typeface="한컴 백제 B"/>
                <a:ea typeface="한컴 백제 B"/>
              </a:rPr>
              <a:t>&amp;</a:t>
            </a:r>
            <a:r>
              <a:rPr lang="ko-KR" altLang="en-US" sz="2000">
                <a:solidFill>
                  <a:schemeClr val="lt1"/>
                </a:solidFill>
                <a:latin typeface="한컴 백제 B"/>
                <a:ea typeface="한컴 백제 B"/>
              </a:rPr>
              <a:t>강된장</a:t>
            </a:r>
          </a:p>
        </p:txBody>
      </p:sp>
      <p:sp>
        <p:nvSpPr>
          <p:cNvPr id="1024" name="TextBox 1023"/>
          <p:cNvSpPr txBox="1"/>
          <p:nvPr/>
        </p:nvSpPr>
        <p:spPr>
          <a:xfrm>
            <a:off x="4086225" y="3976687"/>
            <a:ext cx="2743200" cy="395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FFFFFF"/>
                </a:solidFill>
                <a:latin typeface="한컴 백제 B"/>
                <a:ea typeface="한컴 백제 B"/>
              </a:rPr>
              <a:t>바지락무채국</a:t>
            </a:r>
          </a:p>
        </p:txBody>
      </p:sp>
      <p:sp>
        <p:nvSpPr>
          <p:cNvPr id="1025" name="TextBox 1024"/>
          <p:cNvSpPr txBox="1"/>
          <p:nvPr/>
        </p:nvSpPr>
        <p:spPr>
          <a:xfrm>
            <a:off x="4086225" y="4571997"/>
            <a:ext cx="2743200" cy="395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FFFFFF"/>
                </a:solidFill>
                <a:latin typeface="한컴 백제 B"/>
                <a:ea typeface="한컴 백제 B"/>
              </a:rPr>
              <a:t>배추김치 </a:t>
            </a:r>
            <a:r>
              <a:rPr kumimoji="0" lang="en-US" altLang="ko-KR" sz="2000" b="0" i="0" u="none" strike="noStrike" kern="1200" cap="none" spc="0" normalizeH="0" baseline="0">
                <a:solidFill>
                  <a:srgbClr val="FFFFFF"/>
                </a:solidFill>
                <a:latin typeface="한컴 백제 B"/>
                <a:ea typeface="한컴 백제 B"/>
              </a:rPr>
              <a:t>/</a:t>
            </a:r>
            <a:r>
              <a:rPr kumimoji="0" lang="ko-KR" altLang="en-US" sz="2000" b="0" i="0" u="none" strike="noStrike" kern="1200" cap="none" spc="0" normalizeH="0" baseline="0">
                <a:solidFill>
                  <a:srgbClr val="FFFFFF"/>
                </a:solidFill>
                <a:latin typeface="한컴 백제 B"/>
                <a:ea typeface="한컴 백제 B"/>
              </a:rPr>
              <a:t> 오렌지</a:t>
            </a:r>
          </a:p>
        </p:txBody>
      </p:sp>
      <p:sp>
        <p:nvSpPr>
          <p:cNvPr id="1026" name="TextBox 1025"/>
          <p:cNvSpPr txBox="1"/>
          <p:nvPr/>
        </p:nvSpPr>
        <p:spPr>
          <a:xfrm>
            <a:off x="4086225" y="5150642"/>
            <a:ext cx="274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 dirty="0">
                <a:solidFill>
                  <a:srgbClr val="FFFFFF"/>
                </a:solidFill>
                <a:latin typeface="한컴 백제 B"/>
                <a:ea typeface="한컴 백제 B"/>
              </a:rPr>
              <a:t>화전 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FFFFFF"/>
                </a:solidFill>
                <a:latin typeface="한컴 백제 B"/>
                <a:ea typeface="한컴 백제 B"/>
              </a:rPr>
              <a:t>/</a:t>
            </a:r>
            <a:r>
              <a:rPr kumimoji="0" lang="ko-KR" altLang="en-US" sz="2000" b="0" i="0" u="none" strike="noStrike" kern="1200" cap="none" spc="0" normalizeH="0" baseline="0" dirty="0">
                <a:solidFill>
                  <a:srgbClr val="FFFFFF"/>
                </a:solidFill>
                <a:latin typeface="한컴 백제 B"/>
                <a:ea typeface="한컴 백제 B"/>
              </a:rPr>
              <a:t> </a:t>
            </a:r>
            <a:r>
              <a:rPr kumimoji="0" lang="ko-KR" altLang="en-US" sz="2000" b="0" i="0" u="none" strike="noStrike" kern="1200" cap="none" spc="0" normalizeH="0" baseline="0" dirty="0" err="1" smtClean="0">
                <a:solidFill>
                  <a:srgbClr val="FFFFFF"/>
                </a:solidFill>
                <a:latin typeface="한컴 백제 B"/>
                <a:ea typeface="한컴 백제 B"/>
              </a:rPr>
              <a:t>비트식혜</a:t>
            </a:r>
            <a:r>
              <a:rPr kumimoji="0" lang="en-US" altLang="ko-KR" sz="2000" b="0" i="0" u="none" strike="noStrike" kern="1200" cap="none" spc="0" normalizeH="0" baseline="0" dirty="0" smtClean="0">
                <a:solidFill>
                  <a:srgbClr val="FFFFFF"/>
                </a:solidFill>
                <a:latin typeface="한컴 백제 B"/>
                <a:ea typeface="한컴 백제 B"/>
              </a:rPr>
              <a:t>, </a:t>
            </a:r>
            <a:r>
              <a:rPr kumimoji="0" lang="ko-KR" altLang="en-US" sz="2000" b="0" i="0" u="none" strike="noStrike" kern="1200" cap="none" spc="0" normalizeH="0" baseline="0" dirty="0" smtClean="0">
                <a:solidFill>
                  <a:srgbClr val="FFFFFF"/>
                </a:solidFill>
                <a:latin typeface="한컴 백제 B"/>
                <a:ea typeface="한컴 백제 B"/>
              </a:rPr>
              <a:t>우유</a:t>
            </a:r>
            <a:endParaRPr kumimoji="0" lang="ko-KR" altLang="en-US" sz="2000" b="0" i="0" u="none" strike="noStrike" kern="1200" cap="none" spc="0" normalizeH="0" baseline="0" dirty="0">
              <a:solidFill>
                <a:srgbClr val="FFFFFF"/>
              </a:solidFill>
              <a:latin typeface="한컴 백제 B"/>
              <a:ea typeface="한컴 백제 B"/>
            </a:endParaRPr>
          </a:p>
        </p:txBody>
      </p:sp>
      <p:pic>
        <p:nvPicPr>
          <p:cNvPr id="1027" name="Object 74"/>
          <p:cNvPicPr>
            <a:picLocks noChangeAspect="1"/>
          </p:cNvPicPr>
          <p:nvPr/>
        </p:nvPicPr>
        <p:blipFill rotWithShape="1">
          <a:blip r:embed="rId28"/>
          <a:stretch>
            <a:fillRect/>
          </a:stretch>
        </p:blipFill>
        <p:spPr>
          <a:xfrm>
            <a:off x="88650" y="76191"/>
            <a:ext cx="1304762" cy="2190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사용자 지정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 백제 B</vt:lpstr>
      <vt:lpstr>Arial</vt:lpstr>
      <vt:lpstr>Calibri</vt:lpstr>
      <vt:lpstr>Office Theme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15</cp:revision>
  <dcterms:created xsi:type="dcterms:W3CDTF">2021-02-25T09:50:58Z</dcterms:created>
  <dcterms:modified xsi:type="dcterms:W3CDTF">2021-02-26T01:24:45Z</dcterms:modified>
  <cp:version/>
</cp:coreProperties>
</file>