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60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FDF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9803CB-AB2A-4631-A40B-892F0D40C9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7D4930A-C7F6-4C20-B83F-B9E4F2A9E4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BB4F13F-7572-4B59-BC0B-5CC176ED2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" y="-1588"/>
            <a:ext cx="12190810" cy="1625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446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9803CB-AB2A-4631-A40B-892F0D40C9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7D4930A-C7F6-4C20-B83F-B9E4F2A9E4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8409CFF-AE4F-42CC-8304-201B03F3B46C}"/>
              </a:ext>
            </a:extLst>
          </p:cNvPr>
          <p:cNvGrpSpPr/>
          <p:nvPr/>
        </p:nvGrpSpPr>
        <p:grpSpPr>
          <a:xfrm>
            <a:off x="1190" y="-1588"/>
            <a:ext cx="12190810" cy="16257588"/>
            <a:chOff x="1190" y="-1588"/>
            <a:chExt cx="12190810" cy="1625758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2BB4F13F-7572-4B59-BC0B-5CC176ED2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0" y="-1588"/>
              <a:ext cx="12190810" cy="16257588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C4D70D07-8EDF-4FEC-8CDD-B36FB3B32FE8}"/>
                </a:ext>
              </a:extLst>
            </p:cNvPr>
            <p:cNvSpPr/>
            <p:nvPr/>
          </p:nvSpPr>
          <p:spPr>
            <a:xfrm>
              <a:off x="1050588" y="8222637"/>
              <a:ext cx="2957208" cy="4240296"/>
            </a:xfrm>
            <a:prstGeom prst="rect">
              <a:avLst/>
            </a:prstGeom>
            <a:solidFill>
              <a:srgbClr val="F6EF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3761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27</cp:revision>
  <dcterms:created xsi:type="dcterms:W3CDTF">2021-05-17T00:31:07Z</dcterms:created>
  <dcterms:modified xsi:type="dcterms:W3CDTF">2021-07-20T05:56:18Z</dcterms:modified>
</cp:coreProperties>
</file>