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B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32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83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52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09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30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93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000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56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72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46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197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1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8AE3CC2-AABC-4FBA-8C02-AB849AF0BE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31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A7666774-2402-4EB3-A47F-E0C3256BD8F0}"/>
              </a:ext>
            </a:extLst>
          </p:cNvPr>
          <p:cNvGrpSpPr/>
          <p:nvPr/>
        </p:nvGrpSpPr>
        <p:grpSpPr>
          <a:xfrm>
            <a:off x="0" y="0"/>
            <a:ext cx="6858000" cy="9906000"/>
            <a:chOff x="0" y="0"/>
            <a:chExt cx="6858000" cy="9906000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08AE3CC2-AABC-4FBA-8C02-AB849AF0BE2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858000" cy="9906000"/>
            </a:xfrm>
            <a:prstGeom prst="rect">
              <a:avLst/>
            </a:prstGeom>
          </p:spPr>
        </p:pic>
        <p:sp>
          <p:nvSpPr>
            <p:cNvPr id="4" name="타원 3">
              <a:extLst>
                <a:ext uri="{FF2B5EF4-FFF2-40B4-BE49-F238E27FC236}">
                  <a16:creationId xmlns:a16="http://schemas.microsoft.com/office/drawing/2014/main" id="{2686C5A9-C10F-4C0F-B1F7-56866CFF24D5}"/>
                </a:ext>
              </a:extLst>
            </p:cNvPr>
            <p:cNvSpPr/>
            <p:nvPr/>
          </p:nvSpPr>
          <p:spPr>
            <a:xfrm>
              <a:off x="252663" y="4102768"/>
              <a:ext cx="2177716" cy="298383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33158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0</Words>
  <Application>Microsoft Office PowerPoint</Application>
  <PresentationFormat>A4 용지(210x297mm)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6</cp:revision>
  <dcterms:created xsi:type="dcterms:W3CDTF">2021-09-26T23:24:27Z</dcterms:created>
  <dcterms:modified xsi:type="dcterms:W3CDTF">2021-10-28T01:18:16Z</dcterms:modified>
</cp:coreProperties>
</file>