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7B8315-AEA6-47FF-B350-BADAFFB91E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3421BE1-353F-4373-9D43-A2BCCB6BD7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4010D07-7C68-402D-9D05-E2865A6EE0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33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226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7B8315-AEA6-47FF-B350-BADAFFB91E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3421BE1-353F-4373-9D43-A2BCCB6BD7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B244952-BEAA-4167-AFDB-8F9B398B1F23}"/>
              </a:ext>
            </a:extLst>
          </p:cNvPr>
          <p:cNvGrpSpPr/>
          <p:nvPr/>
        </p:nvGrpSpPr>
        <p:grpSpPr>
          <a:xfrm>
            <a:off x="0" y="0"/>
            <a:ext cx="12192000" cy="16337186"/>
            <a:chOff x="0" y="0"/>
            <a:chExt cx="12192000" cy="16337186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14010D07-7C68-402D-9D05-E2865A6EE0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6337186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E9027A8-F293-4526-A8E8-6D03A79E4C29}"/>
                </a:ext>
              </a:extLst>
            </p:cNvPr>
            <p:cNvSpPr/>
            <p:nvPr/>
          </p:nvSpPr>
          <p:spPr>
            <a:xfrm>
              <a:off x="1712069" y="6673174"/>
              <a:ext cx="3910520" cy="47860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5923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</cp:revision>
  <dcterms:created xsi:type="dcterms:W3CDTF">2021-05-17T00:31:07Z</dcterms:created>
  <dcterms:modified xsi:type="dcterms:W3CDTF">2021-05-17T23:49:53Z</dcterms:modified>
</cp:coreProperties>
</file>