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F9FF"/>
    <a:srgbClr val="F6F5F4"/>
    <a:srgbClr val="FFF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5EB24C-0CD4-40A0-881B-22DC9E7AD1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DEBC14-8A32-4832-AB34-2DC3E0761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8D3A492-7636-44E8-B230-0930FA2C2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21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130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5EB24C-0CD4-40A0-881B-22DC9E7AD1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DEBC14-8A32-4832-AB34-2DC3E0761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72BB5A5-39D2-4790-9A71-3911FE7B810C}"/>
              </a:ext>
            </a:extLst>
          </p:cNvPr>
          <p:cNvGrpSpPr/>
          <p:nvPr/>
        </p:nvGrpSpPr>
        <p:grpSpPr>
          <a:xfrm>
            <a:off x="0" y="0"/>
            <a:ext cx="12192000" cy="16210924"/>
            <a:chOff x="0" y="0"/>
            <a:chExt cx="12192000" cy="16210924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E8D3A492-7636-44E8-B230-0930FA2C2C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6210924"/>
            </a:xfrm>
            <a:prstGeom prst="rect">
              <a:avLst/>
            </a:prstGeom>
          </p:spPr>
        </p:pic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21E859C0-8654-4CA7-B06F-6275B38D4217}"/>
                </a:ext>
              </a:extLst>
            </p:cNvPr>
            <p:cNvSpPr/>
            <p:nvPr/>
          </p:nvSpPr>
          <p:spPr>
            <a:xfrm>
              <a:off x="1809345" y="7859949"/>
              <a:ext cx="3560323" cy="4357991"/>
            </a:xfrm>
            <a:prstGeom prst="roundRect">
              <a:avLst/>
            </a:prstGeom>
            <a:solidFill>
              <a:srgbClr val="D2F9FF"/>
            </a:solidFill>
            <a:ln>
              <a:solidFill>
                <a:srgbClr val="D2F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765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24</cp:revision>
  <dcterms:created xsi:type="dcterms:W3CDTF">2021-05-17T00:31:07Z</dcterms:created>
  <dcterms:modified xsi:type="dcterms:W3CDTF">2021-07-20T05:21:29Z</dcterms:modified>
</cp:coreProperties>
</file>