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C82062-87C9-45FA-8607-DDBA89702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01B0C61-137E-4140-BB67-D6B98E883B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5476BF-3435-4542-BCDF-687F1A517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71146C-0382-4EEF-954B-71071D221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980EB5-86B4-4CB9-8313-FFE854653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2954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C8511-67F5-472B-89AB-AC23B3CF2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420327-D0E0-44A6-9B63-0D53A6816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973EFA-C2AB-4D3F-BAA0-253001E74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7123F08-0BE4-4B3F-90BD-0AC04074F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D61BD8A-8F0D-4AFA-BC38-41974384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354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B0FF26-3E7F-46CB-98B2-A49582A12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342F93-C0CF-4BDE-BD24-48E8EE2EF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CC3160-86D5-4DF8-AE0E-B8FF56B17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CD9275-299F-4BC5-B86A-7424D57F3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166085-7B0E-4F9D-9FF9-2E576D9B7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789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3BC1CC-6558-444C-B286-D0267A2EB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D51F95E-A624-43FB-9F89-CC2134B059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2FE45CE-9970-4427-90D1-A05F2D8E12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19286D0-A234-4107-BCF6-B4FA6AF92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932D2EA-49F3-4DDD-820A-BC809719B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35EB8F0-5059-4D45-B139-C0EAF1A4A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350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9717F3-4486-4CC7-A65C-DCD3AFE24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2439475-37D2-4C9C-9EC5-E3B778120C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90B95E9-6238-46ED-8DC8-F5D41B1B30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2410ADD-7767-4DD9-830F-BE3DE48F4B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0C5A1B8-DE7E-4516-9F76-E22199C284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B222FF8-8A26-4286-9849-711F9D0EE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B801C5-3BC1-4314-A247-9EDFB546F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5BBAA9B-E64C-45FB-A8BF-B9F75CFEB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244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B45FFB-A027-4932-A439-20F26A667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290A249-580A-4B95-9E39-6ECC9976F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0CDE579-91CB-4A16-B778-CF07F6806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4EFD5E7-B785-4862-98FB-CA82BF01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D7569BA-16E7-4881-A131-1F1D570CE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D960C28-3DF9-44A4-B991-1DA6D5F9C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47A4B94-A3E1-4494-9D13-9E67A9E67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2645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08A5F6-B52F-411F-B07D-FE7041806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F482763-03DE-43E3-8238-5C1E82F51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260539F-7850-41BC-A4D0-B0E00F17FC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216EAB0-DD0B-4BC0-B042-AB7F863C6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DC238C1-9DE9-4ABE-9F49-657C85E9A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309CC7C-9DFA-46BA-A5FE-45A0F68B3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15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8B879B-1002-4E47-A02F-54BC14750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1FF4FA9-35A4-477F-8146-CE3154F8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643DF03-6335-4760-B08B-4EE6CB038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94A8547-2032-413C-A31C-BD2CDDA76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FDEEE8-CF67-40FE-A8BD-2BFFED010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4EA4923-879A-4B83-BE40-5FDC03602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344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12AD3C-017F-4120-8ED4-09F1F78C8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5C36B75-9F44-4B93-9501-618819D470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E7C4B5-3326-4565-9971-B2D92AD83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7AC060-D8A7-4BA1-B570-F8C3FE533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FE7BB3-D100-459B-80BD-2E903CB35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994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E68781E-D810-412E-8AA9-FDE286D08F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4CC997D-6BB2-4C33-8CA6-532A745A7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F3C243-B03D-4D15-9166-BEDE56186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4E1B20-5B69-42FD-9E0C-89C38E7F9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699EB6-6F2F-4631-8978-E1431C72F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494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B133B0-3D51-4EE2-9593-67EE2DF4D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1B353F0-6FDB-4CE6-8B9B-3337E86AD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5A1EE1-F311-4F1A-91ED-F6659DD439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DB902-EE43-4660-9EA6-9168F9079F06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E7BB70-CC4C-4942-84AA-56864FE101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65B14F-DF55-49B4-AD08-5A43B1840E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0CF52-4B99-471A-9B13-A916674E3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78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D8240A-79FF-41B3-BEE3-D63BD266C63B}"/>
              </a:ext>
            </a:extLst>
          </p:cNvPr>
          <p:cNvSpPr txBox="1"/>
          <p:nvPr/>
        </p:nvSpPr>
        <p:spPr>
          <a:xfrm>
            <a:off x="1257300" y="0"/>
            <a:ext cx="9880600" cy="5108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ㅇ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악시간은 즐거워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>
              <a:lnSpc>
                <a:spcPct val="200000"/>
              </a:lnSpc>
            </a:pP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휴지는 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ㅆ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레기통에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버려요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목이 마를 땐 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ㅁ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마셔요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>
              <a:lnSpc>
                <a:spcPct val="200000"/>
              </a:lnSpc>
            </a:pP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ㅅ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물을 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키울때는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물을 자주 주세요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목이 긴 동물은 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ㄱ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린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>
              <a:lnSpc>
                <a:spcPct val="200000"/>
              </a:lnSpc>
            </a:pP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ㄹ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몬은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신맛이 강하지만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비타민이 아주 풍부해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D3456A9F-9924-46BD-9296-6C295A124B0E}"/>
              </a:ext>
            </a:extLst>
          </p:cNvPr>
          <p:cNvSpPr/>
          <p:nvPr/>
        </p:nvSpPr>
        <p:spPr>
          <a:xfrm>
            <a:off x="3517900" y="5448300"/>
            <a:ext cx="736600" cy="787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641C3D5-3D1F-4E51-BE35-9D75C5F92987}"/>
              </a:ext>
            </a:extLst>
          </p:cNvPr>
          <p:cNvSpPr/>
          <p:nvPr/>
        </p:nvSpPr>
        <p:spPr>
          <a:xfrm>
            <a:off x="10566400" y="127000"/>
            <a:ext cx="571500" cy="660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음</a:t>
            </a: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C55BCFFA-5A33-410D-A099-EA5E5AF7A732}"/>
              </a:ext>
            </a:extLst>
          </p:cNvPr>
          <p:cNvSpPr/>
          <p:nvPr/>
        </p:nvSpPr>
        <p:spPr>
          <a:xfrm>
            <a:off x="4406900" y="5448300"/>
            <a:ext cx="736600" cy="787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BED4B462-F56B-49C8-9098-F2942D75C745}"/>
              </a:ext>
            </a:extLst>
          </p:cNvPr>
          <p:cNvSpPr/>
          <p:nvPr/>
        </p:nvSpPr>
        <p:spPr>
          <a:xfrm>
            <a:off x="5270500" y="5448300"/>
            <a:ext cx="736600" cy="787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56D893D-6306-4E5C-8D79-ED8F129F2ACA}"/>
              </a:ext>
            </a:extLst>
          </p:cNvPr>
          <p:cNvSpPr/>
          <p:nvPr/>
        </p:nvSpPr>
        <p:spPr>
          <a:xfrm>
            <a:off x="6172200" y="5461000"/>
            <a:ext cx="736600" cy="787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EC2B9A8B-D666-43E9-A8AF-124FC68AE60B}"/>
              </a:ext>
            </a:extLst>
          </p:cNvPr>
          <p:cNvSpPr/>
          <p:nvPr/>
        </p:nvSpPr>
        <p:spPr>
          <a:xfrm>
            <a:off x="7048500" y="5461000"/>
            <a:ext cx="736600" cy="787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B8DCCD-F773-4CE0-8BB6-0C054BEEFC3C}"/>
              </a:ext>
            </a:extLst>
          </p:cNvPr>
          <p:cNvSpPr/>
          <p:nvPr/>
        </p:nvSpPr>
        <p:spPr>
          <a:xfrm>
            <a:off x="10566400" y="972543"/>
            <a:ext cx="571500" cy="660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쓰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D56D6630-B4E7-42EF-B8AE-01D50956AE60}"/>
              </a:ext>
            </a:extLst>
          </p:cNvPr>
          <p:cNvSpPr/>
          <p:nvPr/>
        </p:nvSpPr>
        <p:spPr>
          <a:xfrm>
            <a:off x="10566400" y="1830787"/>
            <a:ext cx="571500" cy="660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물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B56EF0C5-9137-4452-975D-7B5C3CF77CCF}"/>
              </a:ext>
            </a:extLst>
          </p:cNvPr>
          <p:cNvSpPr/>
          <p:nvPr/>
        </p:nvSpPr>
        <p:spPr>
          <a:xfrm>
            <a:off x="10566400" y="2719787"/>
            <a:ext cx="571500" cy="660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식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F9774299-573A-4E0A-9769-48E4CCA0E6FF}"/>
              </a:ext>
            </a:extLst>
          </p:cNvPr>
          <p:cNvSpPr/>
          <p:nvPr/>
        </p:nvSpPr>
        <p:spPr>
          <a:xfrm>
            <a:off x="10566400" y="3592114"/>
            <a:ext cx="571500" cy="660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기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08542553-9AA4-4092-9E84-888E8A38673C}"/>
              </a:ext>
            </a:extLst>
          </p:cNvPr>
          <p:cNvSpPr/>
          <p:nvPr/>
        </p:nvSpPr>
        <p:spPr>
          <a:xfrm>
            <a:off x="10566400" y="4476220"/>
            <a:ext cx="571500" cy="660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레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28F05A-A2EB-4DAB-91E7-1668B0CD81A2}"/>
              </a:ext>
            </a:extLst>
          </p:cNvPr>
          <p:cNvSpPr txBox="1"/>
          <p:nvPr/>
        </p:nvSpPr>
        <p:spPr>
          <a:xfrm>
            <a:off x="1892300" y="5461000"/>
            <a:ext cx="123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정답</a:t>
            </a:r>
            <a:r>
              <a:rPr lang="en-US" altLang="ko-KR" sz="4000" dirty="0"/>
              <a:t>:</a:t>
            </a:r>
            <a:endParaRPr lang="ko-KR" altLang="en-US" sz="4000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81788B64-5BC0-4ED2-847A-62970DEE114F}"/>
              </a:ext>
            </a:extLst>
          </p:cNvPr>
          <p:cNvSpPr/>
          <p:nvPr/>
        </p:nvSpPr>
        <p:spPr>
          <a:xfrm>
            <a:off x="7937500" y="5486400"/>
            <a:ext cx="736600" cy="787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B32E081-64CD-4399-BB86-9A2A9F35B005}"/>
              </a:ext>
            </a:extLst>
          </p:cNvPr>
          <p:cNvSpPr txBox="1"/>
          <p:nvPr/>
        </p:nvSpPr>
        <p:spPr>
          <a:xfrm>
            <a:off x="3625850" y="5593090"/>
            <a:ext cx="5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음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F8A3F9-C200-41F0-A8B4-C28571EAD38A}"/>
              </a:ext>
            </a:extLst>
          </p:cNvPr>
          <p:cNvSpPr txBox="1"/>
          <p:nvPr/>
        </p:nvSpPr>
        <p:spPr>
          <a:xfrm>
            <a:off x="4495800" y="5598180"/>
            <a:ext cx="5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식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DE9373-2250-4E00-BAAF-39E64DB1014E}"/>
              </a:ext>
            </a:extLst>
          </p:cNvPr>
          <p:cNvSpPr txBox="1"/>
          <p:nvPr/>
        </p:nvSpPr>
        <p:spPr>
          <a:xfrm>
            <a:off x="5378450" y="5593090"/>
            <a:ext cx="5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B29945-F263-4AE5-817F-F390F0DD2295}"/>
              </a:ext>
            </a:extLst>
          </p:cNvPr>
          <p:cNvSpPr txBox="1"/>
          <p:nvPr/>
        </p:nvSpPr>
        <p:spPr>
          <a:xfrm>
            <a:off x="6280150" y="5605790"/>
            <a:ext cx="5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65197A-31BE-4D5E-BD1F-81C986180129}"/>
              </a:ext>
            </a:extLst>
          </p:cNvPr>
          <p:cNvSpPr txBox="1"/>
          <p:nvPr/>
        </p:nvSpPr>
        <p:spPr>
          <a:xfrm>
            <a:off x="7162800" y="5593090"/>
            <a:ext cx="5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레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F89C55-E26F-4CB3-874F-EF03FA064F1F}"/>
              </a:ext>
            </a:extLst>
          </p:cNvPr>
          <p:cNvSpPr txBox="1"/>
          <p:nvPr/>
        </p:nvSpPr>
        <p:spPr>
          <a:xfrm>
            <a:off x="8045450" y="5593090"/>
            <a:ext cx="5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기</a:t>
            </a:r>
          </a:p>
        </p:txBody>
      </p:sp>
    </p:spTree>
    <p:extLst>
      <p:ext uri="{BB962C8B-B14F-4D97-AF65-F5344CB8AC3E}">
        <p14:creationId xmlns:p14="http://schemas.microsoft.com/office/powerpoint/2010/main" val="389176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64</Words>
  <Application>Microsoft Office PowerPoint</Application>
  <PresentationFormat>와이드스크린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HY헤드라인M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2021-03-10T05:04:15Z</dcterms:created>
  <dcterms:modified xsi:type="dcterms:W3CDTF">2021-03-10T05:17:59Z</dcterms:modified>
</cp:coreProperties>
</file>