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2" r:id="rId1"/>
  </p:sldMasterIdLst>
  <p:sldIdLst>
    <p:sldId id="256" r:id="rId2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3132" y="90"/>
      </p:cViewPr>
      <p:guideLst>
        <p:guide orient="horz" pos="215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50" Type="http://schemas.openxmlformats.org/officeDocument/2006/relationships/image" Target="../media/image49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9" Type="http://schemas.openxmlformats.org/officeDocument/2006/relationships/image" Target="../media/image28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0" Type="http://schemas.openxmlformats.org/officeDocument/2006/relationships/image" Target="../media/image19.png"/><Relationship Id="rId41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CCE0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479984" y="927212"/>
            <a:ext cx="6534571" cy="8837674"/>
            <a:chOff x="479984" y="927212"/>
            <a:chExt cx="6534571" cy="883767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479984" y="927212"/>
              <a:ext cx="6534571" cy="883767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064771" y="6801027"/>
            <a:ext cx="3650632" cy="651984"/>
            <a:chOff x="2064771" y="6801027"/>
            <a:chExt cx="3650632" cy="65198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064771" y="6801027"/>
              <a:ext cx="3650632" cy="65198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115812" y="-83816"/>
            <a:ext cx="3896765" cy="2373107"/>
            <a:chOff x="-115812" y="-83816"/>
            <a:chExt cx="3896765" cy="2373107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-115812" y="-83816"/>
              <a:ext cx="3896765" cy="237310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3976984" y="392"/>
            <a:ext cx="3738244" cy="2276569"/>
            <a:chOff x="3976984" y="392"/>
            <a:chExt cx="3738244" cy="2276569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3976984" y="392"/>
              <a:ext cx="3738244" cy="227656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488349" y="3493584"/>
            <a:ext cx="355416" cy="356883"/>
            <a:chOff x="488349" y="3493584"/>
            <a:chExt cx="355416" cy="356883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 rot="4020000">
              <a:off x="488349" y="3493584"/>
              <a:ext cx="355416" cy="35688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6836847" y="5169178"/>
            <a:ext cx="355416" cy="356883"/>
            <a:chOff x="6836847" y="5169178"/>
            <a:chExt cx="355416" cy="356883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 rot="17220000">
              <a:off x="6836847" y="5169178"/>
              <a:ext cx="355416" cy="35688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-152655" y="7151139"/>
            <a:ext cx="1412625" cy="2321774"/>
            <a:chOff x="-152655" y="7151139"/>
            <a:chExt cx="1412625" cy="2321774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-152655" y="7151139"/>
              <a:ext cx="1412625" cy="2321774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6368315" y="6858196"/>
            <a:ext cx="1292480" cy="2124305"/>
            <a:chOff x="6368315" y="6858196"/>
            <a:chExt cx="1292480" cy="2124305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>
              <a:off x="6368315" y="6858196"/>
              <a:ext cx="1292480" cy="2124305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727036" y="8673755"/>
            <a:ext cx="139872" cy="135001"/>
            <a:chOff x="727036" y="8673755"/>
            <a:chExt cx="139872" cy="135001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>
              <a:off x="727036" y="8673755"/>
              <a:ext cx="139872" cy="135001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013551" y="8902487"/>
            <a:ext cx="242155" cy="240724"/>
            <a:chOff x="1013551" y="8902487"/>
            <a:chExt cx="242155" cy="240724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 rotWithShape="1">
            <a:blip r:embed="rId11"/>
            <a:stretch>
              <a:fillRect/>
            </a:stretch>
          </p:blipFill>
          <p:spPr>
            <a:xfrm>
              <a:off x="1013551" y="8902487"/>
              <a:ext cx="242155" cy="240724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506663" y="9403019"/>
            <a:ext cx="172332" cy="171314"/>
            <a:chOff x="1506663" y="9403019"/>
            <a:chExt cx="172332" cy="171314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1506663" y="9403019"/>
              <a:ext cx="172332" cy="171314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632495" y="9403019"/>
            <a:ext cx="172332" cy="171314"/>
            <a:chOff x="2632495" y="9403019"/>
            <a:chExt cx="172332" cy="171314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2632495" y="9403019"/>
              <a:ext cx="172332" cy="171314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903159" y="9565367"/>
            <a:ext cx="102323" cy="101718"/>
            <a:chOff x="2903159" y="9565367"/>
            <a:chExt cx="102323" cy="101718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 rotWithShape="1">
            <a:blip r:embed="rId13"/>
            <a:stretch>
              <a:fillRect/>
            </a:stretch>
          </p:blipFill>
          <p:spPr>
            <a:xfrm rot="19920000">
              <a:off x="2903159" y="9565367"/>
              <a:ext cx="102323" cy="101718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723387" y="9633816"/>
            <a:ext cx="74341" cy="73902"/>
            <a:chOff x="3723387" y="9633816"/>
            <a:chExt cx="74341" cy="73902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 rotWithShape="1">
            <a:blip r:embed="rId14"/>
            <a:stretch>
              <a:fillRect/>
            </a:stretch>
          </p:blipFill>
          <p:spPr>
            <a:xfrm rot="19920000">
              <a:off x="3723387" y="9633816"/>
              <a:ext cx="74341" cy="73902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4247970" y="9741582"/>
            <a:ext cx="117466" cy="116772"/>
            <a:chOff x="4247970" y="9741582"/>
            <a:chExt cx="117466" cy="116772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 rotWithShape="1">
            <a:blip r:embed="rId15"/>
            <a:stretch>
              <a:fillRect/>
            </a:stretch>
          </p:blipFill>
          <p:spPr>
            <a:xfrm rot="1620000">
              <a:off x="4247970" y="9741582"/>
              <a:ext cx="117466" cy="116772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4481846" y="9612897"/>
            <a:ext cx="295959" cy="294210"/>
            <a:chOff x="4481846" y="9612897"/>
            <a:chExt cx="295959" cy="294210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 rot="19920000">
              <a:off x="4481846" y="9612897"/>
              <a:ext cx="295959" cy="294210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4822741" y="9286936"/>
            <a:ext cx="172332" cy="171314"/>
            <a:chOff x="4822741" y="9286936"/>
            <a:chExt cx="172332" cy="171314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4822741" y="9286936"/>
              <a:ext cx="172332" cy="171314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6240762" y="8839183"/>
            <a:ext cx="172332" cy="171314"/>
            <a:chOff x="6240762" y="8839183"/>
            <a:chExt cx="172332" cy="171314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6240762" y="8839183"/>
              <a:ext cx="172332" cy="171314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6680638" y="8303599"/>
            <a:ext cx="172332" cy="171314"/>
            <a:chOff x="6680638" y="8303599"/>
            <a:chExt cx="172332" cy="171314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6680638" y="8303599"/>
              <a:ext cx="172332" cy="171314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7049557" y="8604940"/>
            <a:ext cx="172332" cy="171314"/>
            <a:chOff x="7049557" y="8604940"/>
            <a:chExt cx="172332" cy="171314"/>
          </a:xfrm>
        </p:grpSpPr>
        <p:pic>
          <p:nvPicPr>
            <p:cNvPr id="60" name="Object 59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7049557" y="8604940"/>
              <a:ext cx="172332" cy="171314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3275907" y="9560562"/>
            <a:ext cx="88920" cy="88395"/>
            <a:chOff x="3275907" y="9560562"/>
            <a:chExt cx="88920" cy="88395"/>
          </a:xfrm>
        </p:grpSpPr>
        <p:pic>
          <p:nvPicPr>
            <p:cNvPr id="63" name="Object 62"/>
            <p:cNvPicPr>
              <a:picLocks noChangeAspect="1"/>
            </p:cNvPicPr>
            <p:nvPr/>
          </p:nvPicPr>
          <p:blipFill rotWithShape="1">
            <a:blip r:embed="rId17"/>
            <a:stretch>
              <a:fillRect/>
            </a:stretch>
          </p:blipFill>
          <p:spPr>
            <a:xfrm rot="19920000">
              <a:off x="3275907" y="9560562"/>
              <a:ext cx="88920" cy="8839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7359445" y="7960351"/>
            <a:ext cx="172332" cy="171314"/>
            <a:chOff x="7359445" y="7960351"/>
            <a:chExt cx="172332" cy="171314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7359445" y="7960351"/>
              <a:ext cx="172332" cy="171314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6796932" y="7610780"/>
            <a:ext cx="172332" cy="171314"/>
            <a:chOff x="6796932" y="7610780"/>
            <a:chExt cx="172332" cy="171314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18"/>
            <a:stretch>
              <a:fillRect/>
            </a:stretch>
          </p:blipFill>
          <p:spPr>
            <a:xfrm rot="19920000">
              <a:off x="6796932" y="7610780"/>
              <a:ext cx="172332" cy="171314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7165850" y="6607933"/>
            <a:ext cx="172332" cy="171314"/>
            <a:chOff x="7165850" y="6607933"/>
            <a:chExt cx="172332" cy="171314"/>
          </a:xfrm>
        </p:grpSpPr>
        <p:pic>
          <p:nvPicPr>
            <p:cNvPr id="72" name="Object 71"/>
            <p:cNvPicPr>
              <a:picLocks noChangeAspect="1"/>
            </p:cNvPicPr>
            <p:nvPr/>
          </p:nvPicPr>
          <p:blipFill rotWithShape="1">
            <a:blip r:embed="rId18"/>
            <a:stretch>
              <a:fillRect/>
            </a:stretch>
          </p:blipFill>
          <p:spPr>
            <a:xfrm rot="19920000">
              <a:off x="7165850" y="6607933"/>
              <a:ext cx="172332" cy="171314"/>
            </a:xfrm>
            <a:prstGeom prst="rect">
              <a:avLst/>
            </a:prstGeom>
          </p:spPr>
        </p:pic>
      </p:grpSp>
      <p:grpSp>
        <p:nvGrpSpPr>
          <p:cNvPr id="1025" name="그룹 1025"/>
          <p:cNvGrpSpPr/>
          <p:nvPr/>
        </p:nvGrpSpPr>
        <p:grpSpPr>
          <a:xfrm>
            <a:off x="30128" y="7844267"/>
            <a:ext cx="172332" cy="171314"/>
            <a:chOff x="30128" y="7844267"/>
            <a:chExt cx="172332" cy="171314"/>
          </a:xfrm>
        </p:grpSpPr>
        <p:pic>
          <p:nvPicPr>
            <p:cNvPr id="75" name="Object 74"/>
            <p:cNvPicPr>
              <a:picLocks noChangeAspect="1"/>
            </p:cNvPicPr>
            <p:nvPr/>
          </p:nvPicPr>
          <p:blipFill rotWithShape="1">
            <a:blip r:embed="rId18"/>
            <a:stretch>
              <a:fillRect/>
            </a:stretch>
          </p:blipFill>
          <p:spPr>
            <a:xfrm rot="19920000">
              <a:off x="30128" y="7844267"/>
              <a:ext cx="172332" cy="171314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640869" y="8228009"/>
            <a:ext cx="172332" cy="171314"/>
            <a:chOff x="640869" y="8228009"/>
            <a:chExt cx="172332" cy="171314"/>
          </a:xfrm>
        </p:grpSpPr>
        <p:pic>
          <p:nvPicPr>
            <p:cNvPr id="78" name="Object 77"/>
            <p:cNvPicPr>
              <a:picLocks noChangeAspect="1"/>
            </p:cNvPicPr>
            <p:nvPr/>
          </p:nvPicPr>
          <p:blipFill rotWithShape="1">
            <a:blip r:embed="rId18"/>
            <a:stretch>
              <a:fillRect/>
            </a:stretch>
          </p:blipFill>
          <p:spPr>
            <a:xfrm rot="19920000">
              <a:off x="640869" y="8228009"/>
              <a:ext cx="172332" cy="171314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262715" y="6385613"/>
            <a:ext cx="172332" cy="171314"/>
            <a:chOff x="262715" y="6385613"/>
            <a:chExt cx="172332" cy="171314"/>
          </a:xfrm>
        </p:grpSpPr>
        <p:pic>
          <p:nvPicPr>
            <p:cNvPr id="81" name="Object 80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262715" y="6385613"/>
              <a:ext cx="172332" cy="171314"/>
            </a:xfrm>
            <a:prstGeom prst="rect">
              <a:avLst/>
            </a:prstGeom>
          </p:spPr>
        </p:pic>
      </p:grpSp>
      <p:grpSp>
        <p:nvGrpSpPr>
          <p:cNvPr id="1028" name="그룹 1028"/>
          <p:cNvGrpSpPr/>
          <p:nvPr/>
        </p:nvGrpSpPr>
        <p:grpSpPr>
          <a:xfrm>
            <a:off x="640869" y="6677108"/>
            <a:ext cx="172332" cy="171314"/>
            <a:chOff x="640869" y="6677108"/>
            <a:chExt cx="172332" cy="171314"/>
          </a:xfrm>
        </p:grpSpPr>
        <p:pic>
          <p:nvPicPr>
            <p:cNvPr id="84" name="Object 83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640869" y="6677108"/>
              <a:ext cx="172332" cy="171314"/>
            </a:xfrm>
            <a:prstGeom prst="rect">
              <a:avLst/>
            </a:prstGeom>
          </p:spPr>
        </p:pic>
      </p:grpSp>
      <p:grpSp>
        <p:nvGrpSpPr>
          <p:cNvPr id="1029" name="그룹 1029"/>
          <p:cNvGrpSpPr/>
          <p:nvPr/>
        </p:nvGrpSpPr>
        <p:grpSpPr>
          <a:xfrm>
            <a:off x="146421" y="6963374"/>
            <a:ext cx="172332" cy="171314"/>
            <a:chOff x="146421" y="6963374"/>
            <a:chExt cx="172332" cy="171314"/>
          </a:xfrm>
        </p:grpSpPr>
        <p:pic>
          <p:nvPicPr>
            <p:cNvPr id="87" name="Object 86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146421" y="6963374"/>
              <a:ext cx="172332" cy="171314"/>
            </a:xfrm>
            <a:prstGeom prst="rect">
              <a:avLst/>
            </a:prstGeom>
          </p:spPr>
        </p:pic>
      </p:grpSp>
      <p:grpSp>
        <p:nvGrpSpPr>
          <p:cNvPr id="1030" name="그룹 1030"/>
          <p:cNvGrpSpPr/>
          <p:nvPr/>
        </p:nvGrpSpPr>
        <p:grpSpPr>
          <a:xfrm>
            <a:off x="6913225" y="6909275"/>
            <a:ext cx="172332" cy="171314"/>
            <a:chOff x="6913225" y="6909275"/>
            <a:chExt cx="172332" cy="171314"/>
          </a:xfrm>
        </p:grpSpPr>
        <p:pic>
          <p:nvPicPr>
            <p:cNvPr id="90" name="Object 89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6913225" y="6909275"/>
              <a:ext cx="172332" cy="171314"/>
            </a:xfrm>
            <a:prstGeom prst="rect">
              <a:avLst/>
            </a:prstGeom>
          </p:spPr>
        </p:pic>
      </p:grpSp>
      <p:grpSp>
        <p:nvGrpSpPr>
          <p:cNvPr id="1031" name="그룹 1031"/>
          <p:cNvGrpSpPr/>
          <p:nvPr/>
        </p:nvGrpSpPr>
        <p:grpSpPr>
          <a:xfrm>
            <a:off x="7165850" y="6115228"/>
            <a:ext cx="172332" cy="171314"/>
            <a:chOff x="7165850" y="6115228"/>
            <a:chExt cx="172332" cy="171314"/>
          </a:xfrm>
        </p:grpSpPr>
        <p:pic>
          <p:nvPicPr>
            <p:cNvPr id="93" name="Object 92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 rot="19920000">
              <a:off x="7165850" y="6115228"/>
              <a:ext cx="172332" cy="171314"/>
            </a:xfrm>
            <a:prstGeom prst="rect">
              <a:avLst/>
            </a:prstGeom>
          </p:spPr>
        </p:pic>
      </p:grpSp>
      <p:grpSp>
        <p:nvGrpSpPr>
          <p:cNvPr id="1032" name="그룹 1032"/>
          <p:cNvGrpSpPr/>
          <p:nvPr/>
        </p:nvGrpSpPr>
        <p:grpSpPr>
          <a:xfrm>
            <a:off x="2881353" y="9828936"/>
            <a:ext cx="102323" cy="101718"/>
            <a:chOff x="2881353" y="9828936"/>
            <a:chExt cx="102323" cy="101718"/>
          </a:xfrm>
        </p:grpSpPr>
        <p:pic>
          <p:nvPicPr>
            <p:cNvPr id="96" name="Object 95"/>
            <p:cNvPicPr>
              <a:picLocks noChangeAspect="1"/>
            </p:cNvPicPr>
            <p:nvPr/>
          </p:nvPicPr>
          <p:blipFill rotWithShape="1">
            <a:blip r:embed="rId13"/>
            <a:stretch>
              <a:fillRect/>
            </a:stretch>
          </p:blipFill>
          <p:spPr>
            <a:xfrm rot="19920000">
              <a:off x="2881353" y="9828936"/>
              <a:ext cx="102323" cy="101718"/>
            </a:xfrm>
            <a:prstGeom prst="rect">
              <a:avLst/>
            </a:prstGeom>
          </p:spPr>
        </p:pic>
      </p:grpSp>
      <p:grpSp>
        <p:nvGrpSpPr>
          <p:cNvPr id="1033" name="그룹 1033"/>
          <p:cNvGrpSpPr/>
          <p:nvPr/>
        </p:nvGrpSpPr>
        <p:grpSpPr>
          <a:xfrm>
            <a:off x="4590661" y="9222733"/>
            <a:ext cx="53345" cy="53030"/>
            <a:chOff x="4590661" y="9222733"/>
            <a:chExt cx="53345" cy="53030"/>
          </a:xfrm>
        </p:grpSpPr>
        <p:pic>
          <p:nvPicPr>
            <p:cNvPr id="99" name="Object 98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 rot="19920000">
              <a:off x="4590661" y="9222733"/>
              <a:ext cx="53345" cy="53030"/>
            </a:xfrm>
            <a:prstGeom prst="rect">
              <a:avLst/>
            </a:prstGeom>
          </p:spPr>
        </p:pic>
      </p:grpSp>
      <p:grpSp>
        <p:nvGrpSpPr>
          <p:cNvPr id="1034" name="그룹 1034"/>
          <p:cNvGrpSpPr/>
          <p:nvPr/>
        </p:nvGrpSpPr>
        <p:grpSpPr>
          <a:xfrm>
            <a:off x="4554662" y="9426228"/>
            <a:ext cx="53345" cy="53030"/>
            <a:chOff x="4554662" y="9426228"/>
            <a:chExt cx="53345" cy="53030"/>
          </a:xfrm>
        </p:grpSpPr>
        <p:pic>
          <p:nvPicPr>
            <p:cNvPr id="102" name="Object 101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 rot="19920000">
              <a:off x="4554662" y="9426228"/>
              <a:ext cx="53345" cy="53030"/>
            </a:xfrm>
            <a:prstGeom prst="rect">
              <a:avLst/>
            </a:prstGeom>
          </p:spPr>
        </p:pic>
      </p:grpSp>
      <p:grpSp>
        <p:nvGrpSpPr>
          <p:cNvPr id="1035" name="그룹 1035"/>
          <p:cNvGrpSpPr/>
          <p:nvPr/>
        </p:nvGrpSpPr>
        <p:grpSpPr>
          <a:xfrm>
            <a:off x="2811419" y="9265928"/>
            <a:ext cx="53345" cy="53030"/>
            <a:chOff x="2811419" y="9265928"/>
            <a:chExt cx="53345" cy="53030"/>
          </a:xfrm>
        </p:grpSpPr>
        <p:pic>
          <p:nvPicPr>
            <p:cNvPr id="105" name="Object 104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 rot="19920000">
              <a:off x="2811419" y="9265928"/>
              <a:ext cx="53345" cy="53030"/>
            </a:xfrm>
            <a:prstGeom prst="rect">
              <a:avLst/>
            </a:prstGeom>
          </p:spPr>
        </p:pic>
      </p:grpSp>
      <p:grpSp>
        <p:nvGrpSpPr>
          <p:cNvPr id="1036" name="그룹 1036"/>
          <p:cNvGrpSpPr/>
          <p:nvPr/>
        </p:nvGrpSpPr>
        <p:grpSpPr>
          <a:xfrm>
            <a:off x="3160639" y="9694570"/>
            <a:ext cx="53345" cy="53030"/>
            <a:chOff x="3160639" y="9694570"/>
            <a:chExt cx="53345" cy="53030"/>
          </a:xfrm>
        </p:grpSpPr>
        <p:pic>
          <p:nvPicPr>
            <p:cNvPr id="108" name="Object 107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 rot="19920000">
              <a:off x="3160639" y="9694570"/>
              <a:ext cx="53345" cy="53030"/>
            </a:xfrm>
            <a:prstGeom prst="rect">
              <a:avLst/>
            </a:prstGeom>
          </p:spPr>
        </p:pic>
      </p:grpSp>
      <p:grpSp>
        <p:nvGrpSpPr>
          <p:cNvPr id="1037" name="그룹 1037"/>
          <p:cNvGrpSpPr/>
          <p:nvPr/>
        </p:nvGrpSpPr>
        <p:grpSpPr>
          <a:xfrm>
            <a:off x="3928712" y="9568139"/>
            <a:ext cx="53345" cy="53030"/>
            <a:chOff x="3928712" y="9568139"/>
            <a:chExt cx="53345" cy="53030"/>
          </a:xfrm>
        </p:grpSpPr>
        <p:pic>
          <p:nvPicPr>
            <p:cNvPr id="111" name="Object 110"/>
            <p:cNvPicPr>
              <a:picLocks noChangeAspect="1"/>
            </p:cNvPicPr>
            <p:nvPr/>
          </p:nvPicPr>
          <p:blipFill rotWithShape="1">
            <a:blip r:embed="rId19"/>
            <a:stretch>
              <a:fillRect/>
            </a:stretch>
          </p:blipFill>
          <p:spPr>
            <a:xfrm rot="19920000">
              <a:off x="3928712" y="9568139"/>
              <a:ext cx="53345" cy="53030"/>
            </a:xfrm>
            <a:prstGeom prst="rect">
              <a:avLst/>
            </a:prstGeom>
          </p:spPr>
        </p:pic>
      </p:grpSp>
      <p:grpSp>
        <p:nvGrpSpPr>
          <p:cNvPr id="1038" name="그룹 1038"/>
          <p:cNvGrpSpPr/>
          <p:nvPr/>
        </p:nvGrpSpPr>
        <p:grpSpPr>
          <a:xfrm>
            <a:off x="1415632" y="9224313"/>
            <a:ext cx="309006" cy="196816"/>
            <a:chOff x="1415632" y="9224313"/>
            <a:chExt cx="309006" cy="196816"/>
          </a:xfrm>
        </p:grpSpPr>
        <p:pic>
          <p:nvPicPr>
            <p:cNvPr id="114" name="Object 113"/>
            <p:cNvPicPr>
              <a:picLocks noChangeAspect="1"/>
            </p:cNvPicPr>
            <p:nvPr/>
          </p:nvPicPr>
          <p:blipFill rotWithShape="1">
            <a:blip r:embed="rId20"/>
            <a:stretch>
              <a:fillRect/>
            </a:stretch>
          </p:blipFill>
          <p:spPr>
            <a:xfrm rot="16440000">
              <a:off x="1415632" y="9224313"/>
              <a:ext cx="309006" cy="196816"/>
            </a:xfrm>
            <a:prstGeom prst="rect">
              <a:avLst/>
            </a:prstGeom>
          </p:spPr>
        </p:pic>
      </p:grpSp>
      <p:grpSp>
        <p:nvGrpSpPr>
          <p:cNvPr id="1039" name="그룹 1039"/>
          <p:cNvGrpSpPr/>
          <p:nvPr/>
        </p:nvGrpSpPr>
        <p:grpSpPr>
          <a:xfrm>
            <a:off x="1494987" y="9034519"/>
            <a:ext cx="320525" cy="318631"/>
            <a:chOff x="1494987" y="9034519"/>
            <a:chExt cx="320525" cy="318631"/>
          </a:xfrm>
        </p:grpSpPr>
        <p:pic>
          <p:nvPicPr>
            <p:cNvPr id="117" name="Object 116"/>
            <p:cNvPicPr>
              <a:picLocks noChangeAspect="1"/>
            </p:cNvPicPr>
            <p:nvPr/>
          </p:nvPicPr>
          <p:blipFill rotWithShape="1">
            <a:blip r:embed="rId21"/>
            <a:stretch>
              <a:fillRect/>
            </a:stretch>
          </p:blipFill>
          <p:spPr>
            <a:xfrm rot="16440000">
              <a:off x="1494987" y="9034519"/>
              <a:ext cx="320525" cy="318631"/>
            </a:xfrm>
            <a:prstGeom prst="rect">
              <a:avLst/>
            </a:prstGeom>
          </p:spPr>
        </p:pic>
      </p:grpSp>
      <p:grpSp>
        <p:nvGrpSpPr>
          <p:cNvPr id="1040" name="그룹 1040"/>
          <p:cNvGrpSpPr/>
          <p:nvPr/>
        </p:nvGrpSpPr>
        <p:grpSpPr>
          <a:xfrm>
            <a:off x="4173278" y="9743178"/>
            <a:ext cx="415879" cy="264887"/>
            <a:chOff x="4173278" y="9743178"/>
            <a:chExt cx="415879" cy="264887"/>
          </a:xfrm>
        </p:grpSpPr>
        <p:pic>
          <p:nvPicPr>
            <p:cNvPr id="120" name="Object 119"/>
            <p:cNvPicPr>
              <a:picLocks noChangeAspect="1"/>
            </p:cNvPicPr>
            <p:nvPr/>
          </p:nvPicPr>
          <p:blipFill rotWithShape="1">
            <a:blip r:embed="rId22"/>
            <a:stretch>
              <a:fillRect/>
            </a:stretch>
          </p:blipFill>
          <p:spPr>
            <a:xfrm rot="3840000">
              <a:off x="4173278" y="9743178"/>
              <a:ext cx="415879" cy="264887"/>
            </a:xfrm>
            <a:prstGeom prst="rect">
              <a:avLst/>
            </a:prstGeom>
          </p:spPr>
        </p:pic>
      </p:grpSp>
      <p:grpSp>
        <p:nvGrpSpPr>
          <p:cNvPr id="1041" name="그룹 1041"/>
          <p:cNvGrpSpPr/>
          <p:nvPr/>
        </p:nvGrpSpPr>
        <p:grpSpPr>
          <a:xfrm>
            <a:off x="4629826" y="8312026"/>
            <a:ext cx="1897914" cy="2563476"/>
            <a:chOff x="4629826" y="8312026"/>
            <a:chExt cx="1897914" cy="2563476"/>
          </a:xfrm>
        </p:grpSpPr>
        <p:pic>
          <p:nvPicPr>
            <p:cNvPr id="123" name="Object 122"/>
            <p:cNvPicPr>
              <a:picLocks noChangeAspect="1"/>
            </p:cNvPicPr>
            <p:nvPr/>
          </p:nvPicPr>
          <p:blipFill rotWithShape="1">
            <a:blip r:embed="rId23"/>
            <a:stretch>
              <a:fillRect/>
            </a:stretch>
          </p:blipFill>
          <p:spPr>
            <a:xfrm>
              <a:off x="4629826" y="8312026"/>
              <a:ext cx="1897914" cy="2563476"/>
            </a:xfrm>
            <a:prstGeom prst="rect">
              <a:avLst/>
            </a:prstGeom>
          </p:spPr>
        </p:pic>
      </p:grpSp>
      <p:grpSp>
        <p:nvGrpSpPr>
          <p:cNvPr id="1042" name="그룹 1042"/>
          <p:cNvGrpSpPr/>
          <p:nvPr/>
        </p:nvGrpSpPr>
        <p:grpSpPr>
          <a:xfrm>
            <a:off x="3994332" y="9543285"/>
            <a:ext cx="431384" cy="428834"/>
            <a:chOff x="3994332" y="9543285"/>
            <a:chExt cx="431384" cy="428834"/>
          </a:xfrm>
        </p:grpSpPr>
        <p:pic>
          <p:nvPicPr>
            <p:cNvPr id="126" name="Object 125"/>
            <p:cNvPicPr>
              <a:picLocks noChangeAspect="1"/>
            </p:cNvPicPr>
            <p:nvPr/>
          </p:nvPicPr>
          <p:blipFill rotWithShape="1">
            <a:blip r:embed="rId24"/>
            <a:stretch>
              <a:fillRect/>
            </a:stretch>
          </p:blipFill>
          <p:spPr>
            <a:xfrm rot="3840000">
              <a:off x="3994332" y="9543285"/>
              <a:ext cx="431384" cy="428834"/>
            </a:xfrm>
            <a:prstGeom prst="rect">
              <a:avLst/>
            </a:prstGeom>
          </p:spPr>
        </p:pic>
      </p:grpSp>
      <p:grpSp>
        <p:nvGrpSpPr>
          <p:cNvPr id="1043" name="그룹 1043"/>
          <p:cNvGrpSpPr/>
          <p:nvPr/>
        </p:nvGrpSpPr>
        <p:grpSpPr>
          <a:xfrm>
            <a:off x="2975001" y="8929281"/>
            <a:ext cx="1795008" cy="2201211"/>
            <a:chOff x="2975001" y="8929281"/>
            <a:chExt cx="1795008" cy="2201211"/>
          </a:xfrm>
        </p:grpSpPr>
        <p:pic>
          <p:nvPicPr>
            <p:cNvPr id="129" name="Object 128"/>
            <p:cNvPicPr>
              <a:picLocks noChangeAspect="1"/>
            </p:cNvPicPr>
            <p:nvPr/>
          </p:nvPicPr>
          <p:blipFill rotWithShape="1">
            <a:blip r:embed="rId25"/>
            <a:stretch>
              <a:fillRect/>
            </a:stretch>
          </p:blipFill>
          <p:spPr>
            <a:xfrm>
              <a:off x="2975001" y="8929281"/>
              <a:ext cx="1795008" cy="2201211"/>
            </a:xfrm>
            <a:prstGeom prst="rect">
              <a:avLst/>
            </a:prstGeom>
          </p:spPr>
        </p:pic>
      </p:grpSp>
      <p:grpSp>
        <p:nvGrpSpPr>
          <p:cNvPr id="1044" name="그룹 1044"/>
          <p:cNvGrpSpPr/>
          <p:nvPr/>
        </p:nvGrpSpPr>
        <p:grpSpPr>
          <a:xfrm>
            <a:off x="1476536" y="8323433"/>
            <a:ext cx="1748977" cy="2194159"/>
            <a:chOff x="1476536" y="8323433"/>
            <a:chExt cx="1748977" cy="2194159"/>
          </a:xfrm>
        </p:grpSpPr>
        <p:pic>
          <p:nvPicPr>
            <p:cNvPr id="132" name="Object 131"/>
            <p:cNvPicPr>
              <a:picLocks noChangeAspect="1"/>
            </p:cNvPicPr>
            <p:nvPr/>
          </p:nvPicPr>
          <p:blipFill rotWithShape="1">
            <a:blip r:embed="rId26"/>
            <a:stretch>
              <a:fillRect/>
            </a:stretch>
          </p:blipFill>
          <p:spPr>
            <a:xfrm>
              <a:off x="1476536" y="8323433"/>
              <a:ext cx="1748977" cy="2194159"/>
            </a:xfrm>
            <a:prstGeom prst="rect">
              <a:avLst/>
            </a:prstGeom>
          </p:spPr>
        </p:pic>
      </p:grpSp>
      <p:grpSp>
        <p:nvGrpSpPr>
          <p:cNvPr id="1045" name="그룹 1045"/>
          <p:cNvGrpSpPr/>
          <p:nvPr/>
        </p:nvGrpSpPr>
        <p:grpSpPr>
          <a:xfrm>
            <a:off x="-765318" y="9411924"/>
            <a:ext cx="8923060" cy="1455147"/>
            <a:chOff x="-765318" y="9411924"/>
            <a:chExt cx="8923060" cy="1455147"/>
          </a:xfrm>
        </p:grpSpPr>
        <p:pic>
          <p:nvPicPr>
            <p:cNvPr id="135" name="Object 134"/>
            <p:cNvPicPr>
              <a:picLocks noChangeAspect="1"/>
            </p:cNvPicPr>
            <p:nvPr/>
          </p:nvPicPr>
          <p:blipFill rotWithShape="1">
            <a:blip r:embed="rId27"/>
            <a:stretch>
              <a:fillRect/>
            </a:stretch>
          </p:blipFill>
          <p:spPr>
            <a:xfrm>
              <a:off x="-765318" y="9411924"/>
              <a:ext cx="8923060" cy="1455147"/>
            </a:xfrm>
            <a:prstGeom prst="rect">
              <a:avLst/>
            </a:prstGeom>
          </p:spPr>
        </p:pic>
      </p:grpSp>
      <p:grpSp>
        <p:nvGrpSpPr>
          <p:cNvPr id="1046" name="그룹 1046"/>
          <p:cNvGrpSpPr/>
          <p:nvPr/>
        </p:nvGrpSpPr>
        <p:grpSpPr>
          <a:xfrm>
            <a:off x="-184038" y="8948876"/>
            <a:ext cx="3039615" cy="1921105"/>
            <a:chOff x="-184038" y="8948876"/>
            <a:chExt cx="3039615" cy="1921105"/>
          </a:xfrm>
        </p:grpSpPr>
        <p:pic>
          <p:nvPicPr>
            <p:cNvPr id="138" name="Object 137"/>
            <p:cNvPicPr>
              <a:picLocks noChangeAspect="1"/>
            </p:cNvPicPr>
            <p:nvPr/>
          </p:nvPicPr>
          <p:blipFill rotWithShape="1">
            <a:blip r:embed="rId28"/>
            <a:stretch>
              <a:fillRect/>
            </a:stretch>
          </p:blipFill>
          <p:spPr>
            <a:xfrm>
              <a:off x="-184038" y="8948876"/>
              <a:ext cx="3039615" cy="1921105"/>
            </a:xfrm>
            <a:prstGeom prst="rect">
              <a:avLst/>
            </a:prstGeom>
          </p:spPr>
        </p:pic>
      </p:grpSp>
      <p:grpSp>
        <p:nvGrpSpPr>
          <p:cNvPr id="1047" name="그룹 1047"/>
          <p:cNvGrpSpPr/>
          <p:nvPr/>
        </p:nvGrpSpPr>
        <p:grpSpPr>
          <a:xfrm>
            <a:off x="4861537" y="9133476"/>
            <a:ext cx="3039615" cy="1921105"/>
            <a:chOff x="4861537" y="9133476"/>
            <a:chExt cx="3039615" cy="1921105"/>
          </a:xfrm>
        </p:grpSpPr>
        <p:pic>
          <p:nvPicPr>
            <p:cNvPr id="141" name="Object 140"/>
            <p:cNvPicPr>
              <a:picLocks noChangeAspect="1"/>
            </p:cNvPicPr>
            <p:nvPr/>
          </p:nvPicPr>
          <p:blipFill rotWithShape="1">
            <a:blip r:embed="rId29"/>
            <a:stretch>
              <a:fillRect/>
            </a:stretch>
          </p:blipFill>
          <p:spPr>
            <a:xfrm>
              <a:off x="4861537" y="9133476"/>
              <a:ext cx="3039615" cy="1921105"/>
            </a:xfrm>
            <a:prstGeom prst="rect">
              <a:avLst/>
            </a:prstGeom>
          </p:spPr>
        </p:pic>
      </p:grpSp>
      <p:pic>
        <p:nvPicPr>
          <p:cNvPr id="144" name="Object 143"/>
          <p:cNvPicPr>
            <a:picLocks noChangeAspect="1"/>
          </p:cNvPicPr>
          <p:nvPr/>
        </p:nvPicPr>
        <p:blipFill rotWithShape="1">
          <a:blip r:embed="rId30"/>
          <a:stretch>
            <a:fillRect/>
          </a:stretch>
        </p:blipFill>
        <p:spPr>
          <a:xfrm>
            <a:off x="2019058" y="6868354"/>
            <a:ext cx="2676190" cy="542857"/>
          </a:xfrm>
          <a:prstGeom prst="rect">
            <a:avLst/>
          </a:prstGeom>
        </p:spPr>
      </p:pic>
      <p:grpSp>
        <p:nvGrpSpPr>
          <p:cNvPr id="1048" name="그룹 1048"/>
          <p:cNvGrpSpPr/>
          <p:nvPr/>
        </p:nvGrpSpPr>
        <p:grpSpPr>
          <a:xfrm>
            <a:off x="1794269" y="627978"/>
            <a:ext cx="1183855" cy="1208388"/>
            <a:chOff x="1794269" y="627978"/>
            <a:chExt cx="1183855" cy="1208388"/>
          </a:xfrm>
        </p:grpSpPr>
        <p:pic>
          <p:nvPicPr>
            <p:cNvPr id="146" name="Object 145"/>
            <p:cNvPicPr>
              <a:picLocks noChangeAspect="1"/>
            </p:cNvPicPr>
            <p:nvPr/>
          </p:nvPicPr>
          <p:blipFill rotWithShape="1">
            <a:blip r:embed="rId31"/>
            <a:stretch>
              <a:fillRect/>
            </a:stretch>
          </p:blipFill>
          <p:spPr>
            <a:xfrm>
              <a:off x="1794269" y="627978"/>
              <a:ext cx="1183855" cy="1208388"/>
            </a:xfrm>
            <a:prstGeom prst="rect">
              <a:avLst/>
            </a:prstGeom>
          </p:spPr>
        </p:pic>
      </p:grpSp>
      <p:grpSp>
        <p:nvGrpSpPr>
          <p:cNvPr id="1049" name="그룹 1049"/>
          <p:cNvGrpSpPr/>
          <p:nvPr/>
        </p:nvGrpSpPr>
        <p:grpSpPr>
          <a:xfrm>
            <a:off x="2658054" y="471743"/>
            <a:ext cx="1133653" cy="1157147"/>
            <a:chOff x="2658054" y="471743"/>
            <a:chExt cx="1133653" cy="1157147"/>
          </a:xfrm>
        </p:grpSpPr>
        <p:pic>
          <p:nvPicPr>
            <p:cNvPr id="149" name="Object 148"/>
            <p:cNvPicPr>
              <a:picLocks noChangeAspect="1"/>
            </p:cNvPicPr>
            <p:nvPr/>
          </p:nvPicPr>
          <p:blipFill rotWithShape="1">
            <a:blip r:embed="rId32"/>
            <a:stretch>
              <a:fillRect/>
            </a:stretch>
          </p:blipFill>
          <p:spPr>
            <a:xfrm>
              <a:off x="2658054" y="471743"/>
              <a:ext cx="1133653" cy="1157147"/>
            </a:xfrm>
            <a:prstGeom prst="rect">
              <a:avLst/>
            </a:prstGeom>
          </p:spPr>
        </p:pic>
      </p:grpSp>
      <p:grpSp>
        <p:nvGrpSpPr>
          <p:cNvPr id="1050" name="그룹 1050"/>
          <p:cNvGrpSpPr/>
          <p:nvPr/>
        </p:nvGrpSpPr>
        <p:grpSpPr>
          <a:xfrm>
            <a:off x="3566271" y="647402"/>
            <a:ext cx="1133653" cy="1157147"/>
            <a:chOff x="3566271" y="647402"/>
            <a:chExt cx="1133653" cy="1157147"/>
          </a:xfrm>
        </p:grpSpPr>
        <p:pic>
          <p:nvPicPr>
            <p:cNvPr id="152" name="Object 151"/>
            <p:cNvPicPr>
              <a:picLocks noChangeAspect="1"/>
            </p:cNvPicPr>
            <p:nvPr/>
          </p:nvPicPr>
          <p:blipFill rotWithShape="1">
            <a:blip r:embed="rId33"/>
            <a:stretch>
              <a:fillRect/>
            </a:stretch>
          </p:blipFill>
          <p:spPr>
            <a:xfrm>
              <a:off x="3566271" y="647402"/>
              <a:ext cx="1133653" cy="1157147"/>
            </a:xfrm>
            <a:prstGeom prst="rect">
              <a:avLst/>
            </a:prstGeom>
          </p:spPr>
        </p:pic>
      </p:grpSp>
      <p:pic>
        <p:nvPicPr>
          <p:cNvPr id="154" name="Object 153"/>
          <p:cNvPicPr>
            <a:picLocks noChangeAspect="1"/>
          </p:cNvPicPr>
          <p:nvPr/>
        </p:nvPicPr>
        <p:blipFill rotWithShape="1">
          <a:blip r:embed="rId34"/>
          <a:stretch>
            <a:fillRect/>
          </a:stretch>
        </p:blipFill>
        <p:spPr>
          <a:xfrm>
            <a:off x="1952090" y="367464"/>
            <a:ext cx="1095238" cy="1657143"/>
          </a:xfrm>
          <a:prstGeom prst="rect">
            <a:avLst/>
          </a:prstGeom>
        </p:spPr>
      </p:pic>
      <p:pic>
        <p:nvPicPr>
          <p:cNvPr id="155" name="Object 154"/>
          <p:cNvPicPr>
            <a:picLocks noChangeAspect="1"/>
          </p:cNvPicPr>
          <p:nvPr/>
        </p:nvPicPr>
        <p:blipFill rotWithShape="1">
          <a:blip r:embed="rId35"/>
          <a:stretch>
            <a:fillRect/>
          </a:stretch>
        </p:blipFill>
        <p:spPr>
          <a:xfrm>
            <a:off x="2821068" y="172897"/>
            <a:ext cx="1104762" cy="1657143"/>
          </a:xfrm>
          <a:prstGeom prst="rect">
            <a:avLst/>
          </a:prstGeom>
        </p:spPr>
      </p:pic>
      <p:pic>
        <p:nvPicPr>
          <p:cNvPr id="156" name="Object 155"/>
          <p:cNvPicPr>
            <a:picLocks noChangeAspect="1"/>
          </p:cNvPicPr>
          <p:nvPr/>
        </p:nvPicPr>
        <p:blipFill rotWithShape="1">
          <a:blip r:embed="rId36"/>
          <a:stretch>
            <a:fillRect/>
          </a:stretch>
        </p:blipFill>
        <p:spPr>
          <a:xfrm>
            <a:off x="3639182" y="377363"/>
            <a:ext cx="1361905" cy="1657143"/>
          </a:xfrm>
          <a:prstGeom prst="rect">
            <a:avLst/>
          </a:prstGeom>
        </p:spPr>
      </p:pic>
      <p:pic>
        <p:nvPicPr>
          <p:cNvPr id="157" name="Object 156"/>
          <p:cNvPicPr>
            <a:picLocks noChangeAspect="1"/>
          </p:cNvPicPr>
          <p:nvPr/>
        </p:nvPicPr>
        <p:blipFill rotWithShape="1">
          <a:blip r:embed="rId37"/>
          <a:stretch>
            <a:fillRect/>
          </a:stretch>
        </p:blipFill>
        <p:spPr>
          <a:xfrm>
            <a:off x="1677392" y="7340620"/>
            <a:ext cx="4419048" cy="1171429"/>
          </a:xfrm>
          <a:prstGeom prst="rect">
            <a:avLst/>
          </a:prstGeom>
        </p:spPr>
      </p:pic>
      <p:pic>
        <p:nvPicPr>
          <p:cNvPr id="158" name="Object 157"/>
          <p:cNvPicPr>
            <a:picLocks noChangeAspect="1"/>
          </p:cNvPicPr>
          <p:nvPr/>
        </p:nvPicPr>
        <p:blipFill rotWithShape="1">
          <a:blip r:embed="rId38"/>
          <a:stretch>
            <a:fillRect/>
          </a:stretch>
        </p:blipFill>
        <p:spPr>
          <a:xfrm>
            <a:off x="-829549" y="85438"/>
            <a:ext cx="2304762" cy="523810"/>
          </a:xfrm>
          <a:prstGeom prst="rect">
            <a:avLst/>
          </a:prstGeom>
        </p:spPr>
      </p:pic>
      <p:pic>
        <p:nvPicPr>
          <p:cNvPr id="159" name="Object 158"/>
          <p:cNvPicPr>
            <a:picLocks noChangeAspect="1"/>
          </p:cNvPicPr>
          <p:nvPr/>
        </p:nvPicPr>
        <p:blipFill rotWithShape="1">
          <a:blip r:embed="rId39"/>
          <a:stretch>
            <a:fillRect/>
          </a:stretch>
        </p:blipFill>
        <p:spPr>
          <a:xfrm>
            <a:off x="3649525" y="3701944"/>
            <a:ext cx="3114286" cy="2952381"/>
          </a:xfrm>
          <a:prstGeom prst="rect">
            <a:avLst/>
          </a:prstGeom>
        </p:spPr>
      </p:pic>
      <p:pic>
        <p:nvPicPr>
          <p:cNvPr id="160" name="Object 159"/>
          <p:cNvPicPr>
            <a:picLocks noChangeAspect="1"/>
          </p:cNvPicPr>
          <p:nvPr/>
        </p:nvPicPr>
        <p:blipFill rotWithShape="1">
          <a:blip r:embed="rId40"/>
          <a:stretch>
            <a:fillRect/>
          </a:stretch>
        </p:blipFill>
        <p:spPr>
          <a:xfrm>
            <a:off x="76191" y="10460000"/>
            <a:ext cx="2428571" cy="228571"/>
          </a:xfrm>
          <a:prstGeom prst="rect">
            <a:avLst/>
          </a:prstGeom>
        </p:spPr>
      </p:pic>
      <p:grpSp>
        <p:nvGrpSpPr>
          <p:cNvPr id="1051" name="그룹 1051"/>
          <p:cNvGrpSpPr/>
          <p:nvPr/>
        </p:nvGrpSpPr>
        <p:grpSpPr>
          <a:xfrm>
            <a:off x="2157194" y="5052651"/>
            <a:ext cx="2748290" cy="212223"/>
            <a:chOff x="2157194" y="5052651"/>
            <a:chExt cx="2748290" cy="212223"/>
          </a:xfrm>
        </p:grpSpPr>
        <p:pic>
          <p:nvPicPr>
            <p:cNvPr id="162" name="Object 161"/>
            <p:cNvPicPr>
              <a:picLocks noChangeAspect="1"/>
            </p:cNvPicPr>
            <p:nvPr/>
          </p:nvPicPr>
          <p:blipFill rotWithShape="1">
            <a:blip r:embed="rId41"/>
            <a:stretch>
              <a:fillRect/>
            </a:stretch>
          </p:blipFill>
          <p:spPr>
            <a:xfrm rot="5400000">
              <a:off x="2157194" y="5052651"/>
              <a:ext cx="2748290" cy="212223"/>
            </a:xfrm>
            <a:prstGeom prst="rect">
              <a:avLst/>
            </a:prstGeom>
          </p:spPr>
        </p:pic>
      </p:grpSp>
      <p:grpSp>
        <p:nvGrpSpPr>
          <p:cNvPr id="1052" name="그룹 1052"/>
          <p:cNvGrpSpPr/>
          <p:nvPr/>
        </p:nvGrpSpPr>
        <p:grpSpPr>
          <a:xfrm>
            <a:off x="896856" y="1501346"/>
            <a:ext cx="1133653" cy="1157147"/>
            <a:chOff x="896856" y="1501346"/>
            <a:chExt cx="1133653" cy="1157147"/>
          </a:xfrm>
        </p:grpSpPr>
        <p:pic>
          <p:nvPicPr>
            <p:cNvPr id="165" name="Object 164"/>
            <p:cNvPicPr>
              <a:picLocks noChangeAspect="1"/>
            </p:cNvPicPr>
            <p:nvPr/>
          </p:nvPicPr>
          <p:blipFill rotWithShape="1">
            <a:blip r:embed="rId32"/>
            <a:stretch>
              <a:fillRect/>
            </a:stretch>
          </p:blipFill>
          <p:spPr>
            <a:xfrm>
              <a:off x="896856" y="1501346"/>
              <a:ext cx="1133653" cy="1157147"/>
            </a:xfrm>
            <a:prstGeom prst="rect">
              <a:avLst/>
            </a:prstGeom>
          </p:spPr>
        </p:pic>
      </p:grpSp>
      <p:grpSp>
        <p:nvGrpSpPr>
          <p:cNvPr id="1053" name="그룹 1053"/>
          <p:cNvGrpSpPr/>
          <p:nvPr/>
        </p:nvGrpSpPr>
        <p:grpSpPr>
          <a:xfrm>
            <a:off x="1805073" y="1677004"/>
            <a:ext cx="1133653" cy="1157147"/>
            <a:chOff x="1805073" y="1677004"/>
            <a:chExt cx="1133653" cy="1157147"/>
          </a:xfrm>
        </p:grpSpPr>
        <p:pic>
          <p:nvPicPr>
            <p:cNvPr id="168" name="Object 167"/>
            <p:cNvPicPr>
              <a:picLocks noChangeAspect="1"/>
            </p:cNvPicPr>
            <p:nvPr/>
          </p:nvPicPr>
          <p:blipFill rotWithShape="1">
            <a:blip r:embed="rId33"/>
            <a:stretch>
              <a:fillRect/>
            </a:stretch>
          </p:blipFill>
          <p:spPr>
            <a:xfrm>
              <a:off x="1805073" y="1677004"/>
              <a:ext cx="1133653" cy="1157147"/>
            </a:xfrm>
            <a:prstGeom prst="rect">
              <a:avLst/>
            </a:prstGeom>
          </p:spPr>
        </p:pic>
      </p:grpSp>
      <p:grpSp>
        <p:nvGrpSpPr>
          <p:cNvPr id="1054" name="그룹 1054"/>
          <p:cNvGrpSpPr/>
          <p:nvPr/>
        </p:nvGrpSpPr>
        <p:grpSpPr>
          <a:xfrm>
            <a:off x="2647299" y="1589175"/>
            <a:ext cx="1133653" cy="1157147"/>
            <a:chOff x="2647299" y="1589175"/>
            <a:chExt cx="1133653" cy="1157147"/>
          </a:xfrm>
        </p:grpSpPr>
        <p:pic>
          <p:nvPicPr>
            <p:cNvPr id="171" name="Object 170"/>
            <p:cNvPicPr>
              <a:picLocks noChangeAspect="1"/>
            </p:cNvPicPr>
            <p:nvPr/>
          </p:nvPicPr>
          <p:blipFill rotWithShape="1">
            <a:blip r:embed="rId42"/>
            <a:stretch>
              <a:fillRect/>
            </a:stretch>
          </p:blipFill>
          <p:spPr>
            <a:xfrm>
              <a:off x="2647299" y="1589175"/>
              <a:ext cx="1133653" cy="1157147"/>
            </a:xfrm>
            <a:prstGeom prst="rect">
              <a:avLst/>
            </a:prstGeom>
          </p:spPr>
        </p:pic>
      </p:grpSp>
      <p:pic>
        <p:nvPicPr>
          <p:cNvPr id="173" name="Object 172"/>
          <p:cNvPicPr>
            <a:picLocks noChangeAspect="1"/>
          </p:cNvPicPr>
          <p:nvPr/>
        </p:nvPicPr>
        <p:blipFill rotWithShape="1">
          <a:blip r:embed="rId43"/>
          <a:stretch>
            <a:fillRect/>
          </a:stretch>
        </p:blipFill>
        <p:spPr>
          <a:xfrm>
            <a:off x="983677" y="1316782"/>
            <a:ext cx="1247619" cy="1657143"/>
          </a:xfrm>
          <a:prstGeom prst="rect">
            <a:avLst/>
          </a:prstGeom>
        </p:spPr>
      </p:pic>
      <p:pic>
        <p:nvPicPr>
          <p:cNvPr id="174" name="Object 173"/>
          <p:cNvPicPr>
            <a:picLocks noChangeAspect="1"/>
          </p:cNvPicPr>
          <p:nvPr/>
        </p:nvPicPr>
        <p:blipFill rotWithShape="1">
          <a:blip r:embed="rId44"/>
          <a:stretch>
            <a:fillRect/>
          </a:stretch>
        </p:blipFill>
        <p:spPr>
          <a:xfrm>
            <a:off x="1877982" y="1406963"/>
            <a:ext cx="1180952" cy="1657143"/>
          </a:xfrm>
          <a:prstGeom prst="rect">
            <a:avLst/>
          </a:prstGeom>
        </p:spPr>
      </p:pic>
      <p:pic>
        <p:nvPicPr>
          <p:cNvPr id="175" name="Object 174"/>
          <p:cNvPicPr>
            <a:picLocks noChangeAspect="1"/>
          </p:cNvPicPr>
          <p:nvPr/>
        </p:nvPicPr>
        <p:blipFill rotWithShape="1">
          <a:blip r:embed="rId45"/>
          <a:stretch>
            <a:fillRect/>
          </a:stretch>
        </p:blipFill>
        <p:spPr>
          <a:xfrm>
            <a:off x="2776982" y="1333563"/>
            <a:ext cx="1161905" cy="1657143"/>
          </a:xfrm>
          <a:prstGeom prst="rect">
            <a:avLst/>
          </a:prstGeom>
        </p:spPr>
      </p:pic>
      <p:grpSp>
        <p:nvGrpSpPr>
          <p:cNvPr id="1055" name="그룹 1055"/>
          <p:cNvGrpSpPr/>
          <p:nvPr/>
        </p:nvGrpSpPr>
        <p:grpSpPr>
          <a:xfrm>
            <a:off x="3489274" y="1597495"/>
            <a:ext cx="1183855" cy="1208388"/>
            <a:chOff x="3489274" y="1597495"/>
            <a:chExt cx="1183855" cy="1208388"/>
          </a:xfrm>
        </p:grpSpPr>
        <p:pic>
          <p:nvPicPr>
            <p:cNvPr id="177" name="Object 176"/>
            <p:cNvPicPr>
              <a:picLocks noChangeAspect="1"/>
            </p:cNvPicPr>
            <p:nvPr/>
          </p:nvPicPr>
          <p:blipFill rotWithShape="1">
            <a:blip r:embed="rId31"/>
            <a:stretch>
              <a:fillRect/>
            </a:stretch>
          </p:blipFill>
          <p:spPr>
            <a:xfrm>
              <a:off x="3489274" y="1597495"/>
              <a:ext cx="1183855" cy="1208388"/>
            </a:xfrm>
            <a:prstGeom prst="rect">
              <a:avLst/>
            </a:prstGeom>
          </p:spPr>
        </p:pic>
      </p:grpSp>
      <p:grpSp>
        <p:nvGrpSpPr>
          <p:cNvPr id="1056" name="그룹 1056"/>
          <p:cNvGrpSpPr/>
          <p:nvPr/>
        </p:nvGrpSpPr>
        <p:grpSpPr>
          <a:xfrm>
            <a:off x="4353059" y="1441260"/>
            <a:ext cx="1133653" cy="1157147"/>
            <a:chOff x="4353059" y="1441260"/>
            <a:chExt cx="1133653" cy="1157147"/>
          </a:xfrm>
        </p:grpSpPr>
        <p:pic>
          <p:nvPicPr>
            <p:cNvPr id="180" name="Object 179"/>
            <p:cNvPicPr>
              <a:picLocks noChangeAspect="1"/>
            </p:cNvPicPr>
            <p:nvPr/>
          </p:nvPicPr>
          <p:blipFill rotWithShape="1">
            <a:blip r:embed="rId32"/>
            <a:stretch>
              <a:fillRect/>
            </a:stretch>
          </p:blipFill>
          <p:spPr>
            <a:xfrm>
              <a:off x="4353059" y="1441260"/>
              <a:ext cx="1133653" cy="1157147"/>
            </a:xfrm>
            <a:prstGeom prst="rect">
              <a:avLst/>
            </a:prstGeom>
          </p:spPr>
        </p:pic>
      </p:grpSp>
      <p:grpSp>
        <p:nvGrpSpPr>
          <p:cNvPr id="1057" name="그룹 1057"/>
          <p:cNvGrpSpPr/>
          <p:nvPr/>
        </p:nvGrpSpPr>
        <p:grpSpPr>
          <a:xfrm>
            <a:off x="5279279" y="1499046"/>
            <a:ext cx="1133653" cy="1157147"/>
            <a:chOff x="5279279" y="1499046"/>
            <a:chExt cx="1133653" cy="1157147"/>
          </a:xfrm>
        </p:grpSpPr>
        <p:pic>
          <p:nvPicPr>
            <p:cNvPr id="183" name="Object 182"/>
            <p:cNvPicPr>
              <a:picLocks noChangeAspect="1"/>
            </p:cNvPicPr>
            <p:nvPr/>
          </p:nvPicPr>
          <p:blipFill rotWithShape="1">
            <a:blip r:embed="rId42"/>
            <a:stretch>
              <a:fillRect/>
            </a:stretch>
          </p:blipFill>
          <p:spPr>
            <a:xfrm>
              <a:off x="5279279" y="1499046"/>
              <a:ext cx="1133653" cy="1157147"/>
            </a:xfrm>
            <a:prstGeom prst="rect">
              <a:avLst/>
            </a:prstGeom>
          </p:spPr>
        </p:pic>
      </p:grpSp>
      <p:pic>
        <p:nvPicPr>
          <p:cNvPr id="185" name="Object 184"/>
          <p:cNvPicPr>
            <a:picLocks noChangeAspect="1"/>
          </p:cNvPicPr>
          <p:nvPr/>
        </p:nvPicPr>
        <p:blipFill rotWithShape="1">
          <a:blip r:embed="rId46"/>
          <a:stretch>
            <a:fillRect/>
          </a:stretch>
        </p:blipFill>
        <p:spPr>
          <a:xfrm>
            <a:off x="3647096" y="1470315"/>
            <a:ext cx="1104762" cy="1657143"/>
          </a:xfrm>
          <a:prstGeom prst="rect">
            <a:avLst/>
          </a:prstGeom>
        </p:spPr>
      </p:pic>
      <p:pic>
        <p:nvPicPr>
          <p:cNvPr id="186" name="Object 185"/>
          <p:cNvPicPr>
            <a:picLocks noChangeAspect="1"/>
          </p:cNvPicPr>
          <p:nvPr/>
        </p:nvPicPr>
        <p:blipFill rotWithShape="1">
          <a:blip r:embed="rId47"/>
          <a:stretch>
            <a:fillRect/>
          </a:stretch>
        </p:blipFill>
        <p:spPr>
          <a:xfrm>
            <a:off x="4468458" y="1237649"/>
            <a:ext cx="1304762" cy="1657143"/>
          </a:xfrm>
          <a:prstGeom prst="rect">
            <a:avLst/>
          </a:prstGeom>
        </p:spPr>
      </p:pic>
      <p:pic>
        <p:nvPicPr>
          <p:cNvPr id="187" name="Object 186"/>
          <p:cNvPicPr>
            <a:picLocks noChangeAspect="1"/>
          </p:cNvPicPr>
          <p:nvPr/>
        </p:nvPicPr>
        <p:blipFill rotWithShape="1">
          <a:blip r:embed="rId48"/>
          <a:stretch>
            <a:fillRect/>
          </a:stretch>
        </p:blipFill>
        <p:spPr>
          <a:xfrm>
            <a:off x="5347468" y="1273477"/>
            <a:ext cx="1380952" cy="1657143"/>
          </a:xfrm>
          <a:prstGeom prst="rect">
            <a:avLst/>
          </a:prstGeom>
        </p:spPr>
      </p:pic>
      <p:grpSp>
        <p:nvGrpSpPr>
          <p:cNvPr id="1058" name="그룹 1058"/>
          <p:cNvGrpSpPr/>
          <p:nvPr/>
        </p:nvGrpSpPr>
        <p:grpSpPr>
          <a:xfrm>
            <a:off x="4613129" y="297508"/>
            <a:ext cx="1016560" cy="1344212"/>
            <a:chOff x="4613129" y="297508"/>
            <a:chExt cx="1016560" cy="1344212"/>
          </a:xfrm>
        </p:grpSpPr>
        <p:pic>
          <p:nvPicPr>
            <p:cNvPr id="189" name="Object 188"/>
            <p:cNvPicPr>
              <a:picLocks noChangeAspect="1"/>
            </p:cNvPicPr>
            <p:nvPr/>
          </p:nvPicPr>
          <p:blipFill rotWithShape="1">
            <a:blip r:embed="rId49"/>
            <a:stretch>
              <a:fillRect/>
            </a:stretch>
          </p:blipFill>
          <p:spPr>
            <a:xfrm>
              <a:off x="4613129" y="297508"/>
              <a:ext cx="1016560" cy="1344212"/>
            </a:xfrm>
            <a:prstGeom prst="rect">
              <a:avLst/>
            </a:prstGeom>
          </p:spPr>
        </p:pic>
      </p:grpSp>
      <p:pic>
        <p:nvPicPr>
          <p:cNvPr id="191" name="Object 190"/>
          <p:cNvPicPr>
            <a:picLocks noChangeAspect="1"/>
          </p:cNvPicPr>
          <p:nvPr/>
        </p:nvPicPr>
        <p:blipFill rotWithShape="1">
          <a:blip r:embed="rId50"/>
          <a:stretch>
            <a:fillRect/>
          </a:stretch>
        </p:blipFill>
        <p:spPr>
          <a:xfrm>
            <a:off x="861655" y="2863992"/>
            <a:ext cx="5552381" cy="685714"/>
          </a:xfrm>
          <a:prstGeom prst="rect">
            <a:avLst/>
          </a:prstGeom>
        </p:spPr>
      </p:pic>
      <p:sp>
        <p:nvSpPr>
          <p:cNvPr id="1059" name="TextBox 1058"/>
          <p:cNvSpPr txBox="1"/>
          <p:nvPr/>
        </p:nvSpPr>
        <p:spPr>
          <a:xfrm>
            <a:off x="1114425" y="3640454"/>
            <a:ext cx="2362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 err="1">
                <a:solidFill>
                  <a:srgbClr val="A0CE3F"/>
                </a:solidFill>
                <a:latin typeface="한컴 백제 B"/>
                <a:ea typeface="한컴 백제 B"/>
              </a:rPr>
              <a:t>노란차조밥</a:t>
            </a:r>
            <a:endParaRPr kumimoji="0" lang="ko-KR" altLang="en-US" sz="2800" b="0" i="0" u="none" strike="noStrike" kern="1200" cap="none" spc="0" normalizeH="0" baseline="0" dirty="0">
              <a:solidFill>
                <a:srgbClr val="A0CE3F"/>
              </a:solidFill>
              <a:latin typeface="한컴 백제 B"/>
              <a:ea typeface="한컴 백제 B"/>
            </a:endParaRP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800" b="0" i="0" u="none" strike="noStrike" kern="1200" cap="none" spc="0" normalizeH="0" baseline="0" dirty="0">
                <a:solidFill>
                  <a:srgbClr val="A0CE3F"/>
                </a:solidFill>
                <a:latin typeface="한컴 백제 B"/>
                <a:ea typeface="한컴 백제 B"/>
              </a:rPr>
              <a:t>&amp;</a:t>
            </a:r>
            <a:r>
              <a:rPr kumimoji="0" lang="ko-KR" altLang="en-US" sz="2800" b="0" i="0" u="none" strike="noStrike" kern="1200" cap="none" spc="0" normalizeH="0" baseline="0" dirty="0" err="1">
                <a:solidFill>
                  <a:srgbClr val="A0CE3F"/>
                </a:solidFill>
                <a:latin typeface="한컴 백제 B"/>
                <a:ea typeface="한컴 백제 B"/>
              </a:rPr>
              <a:t>파래자반</a:t>
            </a:r>
            <a:endParaRPr kumimoji="0" lang="ko-KR" altLang="en-US" sz="2800" b="0" i="0" u="none" strike="noStrike" kern="1200" cap="none" spc="0" normalizeH="0" baseline="0" dirty="0">
              <a:solidFill>
                <a:srgbClr val="A0CE3F"/>
              </a:solidFill>
              <a:latin typeface="한컴 백제 B"/>
              <a:ea typeface="한컴 백제 B"/>
            </a:endParaRP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 err="1">
                <a:solidFill>
                  <a:srgbClr val="A0CE3F"/>
                </a:solidFill>
                <a:latin typeface="한컴 백제 B"/>
                <a:ea typeface="한컴 백제 B"/>
              </a:rPr>
              <a:t>버섯육개장</a:t>
            </a:r>
            <a:endParaRPr kumimoji="0" lang="ko-KR" altLang="en-US" sz="2800" b="0" i="0" u="none" strike="noStrike" kern="1200" cap="none" spc="0" normalizeH="0" baseline="0" dirty="0">
              <a:solidFill>
                <a:srgbClr val="A0CE3F"/>
              </a:solidFill>
              <a:latin typeface="한컴 백제 B"/>
              <a:ea typeface="한컴 백제 B"/>
            </a:endParaRP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 err="1">
                <a:solidFill>
                  <a:srgbClr val="A0CE3F"/>
                </a:solidFill>
                <a:latin typeface="한컴 백제 B"/>
                <a:ea typeface="한컴 백제 B"/>
              </a:rPr>
              <a:t>두부가츠</a:t>
            </a:r>
            <a:endParaRPr kumimoji="0" lang="ko-KR" altLang="en-US" sz="2800" b="0" i="0" u="none" strike="noStrike" kern="1200" cap="none" spc="0" normalizeH="0" baseline="0" dirty="0">
              <a:solidFill>
                <a:srgbClr val="A0CE3F"/>
              </a:solidFill>
              <a:latin typeface="한컴 백제 B"/>
              <a:ea typeface="한컴 백제 B"/>
            </a:endParaRP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400" b="0" i="0" u="none" strike="noStrike" kern="1200" cap="none" spc="0" normalizeH="0" baseline="0" dirty="0" err="1">
                <a:solidFill>
                  <a:srgbClr val="A0CE3F"/>
                </a:solidFill>
                <a:latin typeface="한컴 백제 B"/>
                <a:ea typeface="한컴 백제 B"/>
              </a:rPr>
              <a:t>백오이양파볶음</a:t>
            </a:r>
            <a:endParaRPr kumimoji="0" lang="ko-KR" altLang="en-US" sz="2400" b="0" i="0" u="none" strike="noStrike" kern="1200" cap="none" spc="0" normalizeH="0" baseline="0" dirty="0">
              <a:solidFill>
                <a:srgbClr val="A0CE3F"/>
              </a:solidFill>
              <a:latin typeface="한컴 백제 B"/>
              <a:ea typeface="한컴 백제 B"/>
            </a:endParaRP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>
                <a:solidFill>
                  <a:srgbClr val="A0CE3F"/>
                </a:solidFill>
                <a:latin typeface="한컴 백제 B"/>
                <a:ea typeface="한컴 백제 B"/>
              </a:rPr>
              <a:t>배추김치</a:t>
            </a: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 smtClean="0">
                <a:solidFill>
                  <a:srgbClr val="A0CE3F"/>
                </a:solidFill>
                <a:latin typeface="한컴 백제 B"/>
                <a:ea typeface="한컴 백제 B"/>
              </a:rPr>
              <a:t>우유</a:t>
            </a:r>
            <a:endParaRPr kumimoji="0" lang="ko-KR" altLang="en-US" sz="2800" b="0" i="0" u="none" strike="noStrike" kern="1200" cap="none" spc="0" normalizeH="0" baseline="0" dirty="0">
              <a:solidFill>
                <a:srgbClr val="A0CE3F"/>
              </a:solidFill>
              <a:latin typeface="한컴 백제 B"/>
              <a:ea typeface="한컴 백제 B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사용자 지정</PresentationFormat>
  <Paragraphs>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한컴 백제 B</vt:lpstr>
      <vt:lpstr>Arial</vt:lpstr>
      <vt:lpstr>Calibri</vt:lpstr>
      <vt:lpstr>Office Theme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17</cp:revision>
  <dcterms:created xsi:type="dcterms:W3CDTF">2021-02-25T09:50:58Z</dcterms:created>
  <dcterms:modified xsi:type="dcterms:W3CDTF">2021-02-26T01:23:08Z</dcterms:modified>
  <cp:version/>
</cp:coreProperties>
</file>