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AF5"/>
    <a:srgbClr val="FEFEFC"/>
    <a:srgbClr val="F9FBF6"/>
    <a:srgbClr val="F9F6E7"/>
    <a:srgbClr val="FBFB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32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983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52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097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305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93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000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56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72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46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197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1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5CBD9D9-FBB5-4F9C-A633-87C70BF243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858443" cy="10022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31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32BD1D99-C6AB-4D0A-88D4-EC12E305043A}"/>
              </a:ext>
            </a:extLst>
          </p:cNvPr>
          <p:cNvGrpSpPr/>
          <p:nvPr/>
        </p:nvGrpSpPr>
        <p:grpSpPr>
          <a:xfrm>
            <a:off x="-1" y="0"/>
            <a:ext cx="6858443" cy="10022305"/>
            <a:chOff x="-1" y="0"/>
            <a:chExt cx="6858443" cy="10022305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A5CBD9D9-FBB5-4F9C-A633-87C70BF243C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0"/>
              <a:ext cx="6858443" cy="10022305"/>
            </a:xfrm>
            <a:prstGeom prst="rect">
              <a:avLst/>
            </a:prstGeom>
          </p:spPr>
        </p:pic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5570660C-1A7D-47D2-BE2E-91EBD48DB0B7}"/>
                </a:ext>
              </a:extLst>
            </p:cNvPr>
            <p:cNvSpPr/>
            <p:nvPr/>
          </p:nvSpPr>
          <p:spPr>
            <a:xfrm>
              <a:off x="514350" y="4006516"/>
              <a:ext cx="2589797" cy="3116179"/>
            </a:xfrm>
            <a:prstGeom prst="roundRect">
              <a:avLst/>
            </a:prstGeom>
            <a:solidFill>
              <a:srgbClr val="FEFEFC"/>
            </a:solidFill>
            <a:ln>
              <a:solidFill>
                <a:srgbClr val="FDFAF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12322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A4 용지(210x297mm)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10</cp:revision>
  <dcterms:created xsi:type="dcterms:W3CDTF">2021-09-26T23:24:27Z</dcterms:created>
  <dcterms:modified xsi:type="dcterms:W3CDTF">2021-09-27T00:23:44Z</dcterms:modified>
</cp:coreProperties>
</file>