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8F8F7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3E17EC7-91E0-4493-95FA-C5C438A2B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997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58EFE881-E812-4E79-9F77-CA906553C7BE}"/>
              </a:ext>
            </a:extLst>
          </p:cNvPr>
          <p:cNvGrpSpPr/>
          <p:nvPr/>
        </p:nvGrpSpPr>
        <p:grpSpPr>
          <a:xfrm>
            <a:off x="0" y="0"/>
            <a:ext cx="6858000" cy="9906000"/>
            <a:chOff x="0" y="0"/>
            <a:chExt cx="6858000" cy="9906000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33E17EC7-91E0-4493-95FA-C5C438A2BD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906000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3893CB5-1E28-4237-B0FE-3A50F78C783F}"/>
                </a:ext>
              </a:extLst>
            </p:cNvPr>
            <p:cNvSpPr/>
            <p:nvPr/>
          </p:nvSpPr>
          <p:spPr>
            <a:xfrm>
              <a:off x="3693695" y="3416968"/>
              <a:ext cx="2021305" cy="2839453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26885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</cp:revision>
  <dcterms:created xsi:type="dcterms:W3CDTF">2021-09-26T23:24:27Z</dcterms:created>
  <dcterms:modified xsi:type="dcterms:W3CDTF">2021-10-28T01:27:52Z</dcterms:modified>
</cp:coreProperties>
</file>