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41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9900"/>
            <a:ext cx="9906000" cy="63881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" y="355600"/>
            <a:ext cx="9639300" cy="63881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" y="647700"/>
            <a:ext cx="8991600" cy="5930900"/>
          </a:xfrm>
          <a:prstGeom prst="rect">
            <a:avLst/>
          </a:prstGeom>
          <a:noFill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0700" y="749300"/>
            <a:ext cx="8864600" cy="5384800"/>
          </a:xfrm>
          <a:prstGeom prst="rect">
            <a:avLst/>
          </a:prstGeom>
          <a:noFill/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" y="1016000"/>
            <a:ext cx="9182100" cy="535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355600"/>
            <a:ext cx="9639300" cy="6388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0200" y="1384300"/>
            <a:ext cx="9258300" cy="5168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355600"/>
            <a:ext cx="9639300" cy="6388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00"/>
            <a:ext cx="9906000" cy="65405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00100"/>
            <a:ext cx="9893300" cy="56515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0200"/>
            <a:ext cx="9906000" cy="6223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00100"/>
            <a:ext cx="9893300" cy="5283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355600"/>
            <a:ext cx="9639300" cy="6388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768600" y="2324100"/>
            <a:ext cx="1270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4B67B4"/>
                </a:solidFill>
                <a:latin typeface="나눔스퀘어" pitchFamily="18" charset="0"/>
                <a:cs typeface="나눔스퀘어" pitchFamily="18" charset="0"/>
              </a:rPr>
              <a:t>=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97000"/>
            <a:ext cx="9906000" cy="546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536700" y="241300"/>
            <a:ext cx="203200" cy="241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900"/>
              </a:lnSpc>
              <a:tabLst/>
            </a:pPr>
            <a:r>
              <a:rPr lang="en-US" altLang="zh-CN" sz="1800" dirty="0" smtClean="0">
                <a:solidFill>
                  <a:srgbClr val="FFFFFF"/>
                </a:solidFill>
                <a:latin typeface="나눔스퀘어 Light" pitchFamily="18" charset="0"/>
                <a:cs typeface="나눔스퀘어 Light" pitchFamily="18" charset="0"/>
              </a:rPr>
              <a:t>ㅊ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49700" y="3162300"/>
            <a:ext cx="2006600" cy="533400"/>
          </a:xfrm>
          <a:prstGeom prst="rect">
            <a:avLst/>
          </a:prstGeom>
          <a:noFill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906000" cy="6845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7</Words>
  <Application>Microsoft Office PowerPoint</Application>
  <PresentationFormat>A4 용지(210x297mm)</PresentationFormat>
  <Paragraphs>7</Paragraphs>
  <Slides>51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51</vt:i4>
      </vt:variant>
    </vt:vector>
  </HeadingPairs>
  <TitlesOfParts>
    <vt:vector size="57" baseType="lpstr">
      <vt:lpstr>宋体</vt:lpstr>
      <vt:lpstr>나눔스퀘어</vt:lpstr>
      <vt:lpstr>나눔스퀘어 Light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4</cp:revision>
  <dcterms:created xsi:type="dcterms:W3CDTF">2006-08-16T00:00:00Z</dcterms:created>
  <dcterms:modified xsi:type="dcterms:W3CDTF">2020-07-07T11:16:47Z</dcterms:modified>
</cp:coreProperties>
</file>