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257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F0EC"/>
    <a:srgbClr val="253D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32" d="100"/>
          <a:sy n="32" d="100"/>
        </p:scale>
        <p:origin x="235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076125-E800-4CE2-B54F-8165543AF59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3380EF5-6703-44F0-886F-DE897B2FDCE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CE65B3D-E6B3-486D-932C-18901107AC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6238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2151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C604DF9-2949-4A36-ABEC-6D52B8B06BB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826B6A1-7A28-4036-BE09-DE874D0EC30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9911C11F-A2F8-4E58-AEFB-981D1D44EABB}"/>
              </a:ext>
            </a:extLst>
          </p:cNvPr>
          <p:cNvGrpSpPr/>
          <p:nvPr/>
        </p:nvGrpSpPr>
        <p:grpSpPr>
          <a:xfrm>
            <a:off x="0" y="-35208"/>
            <a:ext cx="12192000" cy="16431109"/>
            <a:chOff x="0" y="-35208"/>
            <a:chExt cx="12192000" cy="16431109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279C75A2-5A7C-4BB3-B331-94623D695406}"/>
                </a:ext>
              </a:extLst>
            </p:cNvPr>
            <p:cNvGrpSpPr/>
            <p:nvPr/>
          </p:nvGrpSpPr>
          <p:grpSpPr>
            <a:xfrm>
              <a:off x="0" y="-35208"/>
              <a:ext cx="12192000" cy="16431109"/>
              <a:chOff x="0" y="-35208"/>
              <a:chExt cx="12192000" cy="16431109"/>
            </a:xfrm>
          </p:grpSpPr>
          <p:pic>
            <p:nvPicPr>
              <p:cNvPr id="9" name="그림 8">
                <a:extLst>
                  <a:ext uri="{FF2B5EF4-FFF2-40B4-BE49-F238E27FC236}">
                    <a16:creationId xmlns:a16="http://schemas.microsoft.com/office/drawing/2014/main" id="{DE3A64F4-6CBD-4F38-A3C0-B08D0BC702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-35208"/>
                <a:ext cx="12192000" cy="16431109"/>
              </a:xfrm>
              <a:prstGeom prst="rect">
                <a:avLst/>
              </a:prstGeom>
            </p:spPr>
          </p:pic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0E865B7F-9448-4A1E-AC97-BD7FE526016F}"/>
                  </a:ext>
                </a:extLst>
              </p:cNvPr>
              <p:cNvSpPr/>
              <p:nvPr/>
            </p:nvSpPr>
            <p:spPr>
              <a:xfrm>
                <a:off x="1867711" y="6758001"/>
                <a:ext cx="3151762" cy="3715966"/>
              </a:xfrm>
              <a:prstGeom prst="roundRect">
                <a:avLst/>
              </a:prstGeom>
              <a:solidFill>
                <a:srgbClr val="F1F0E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600" b="1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EBF0A674-B28B-4F12-8475-4688467B81B4}"/>
                </a:ext>
              </a:extLst>
            </p:cNvPr>
            <p:cNvSpPr txBox="1"/>
            <p:nvPr/>
          </p:nvSpPr>
          <p:spPr>
            <a:xfrm>
              <a:off x="1867709" y="6560244"/>
              <a:ext cx="3151762" cy="630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endParaRPr lang="en-US" altLang="ko-KR" sz="2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673102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17</cp:revision>
  <dcterms:created xsi:type="dcterms:W3CDTF">2021-05-17T00:31:07Z</dcterms:created>
  <dcterms:modified xsi:type="dcterms:W3CDTF">2021-06-14T04:12:45Z</dcterms:modified>
</cp:coreProperties>
</file>