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DAB9C3-692B-4127-ABDD-177402E39783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1D14F-223E-4A4F-9CCA-49C423ED82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178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1D14F-223E-4A4F-9CCA-49C423ED82F5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644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4789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154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6027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503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1630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3291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4818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9303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8566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711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367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7A0D4-AFB6-47F9-B7A3-93CF57867C9F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69045-7A9B-4AAC-B654-25DC7E54E7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8093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411" y="6694637"/>
            <a:ext cx="2425161" cy="218769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3" y="53008"/>
            <a:ext cx="2171700" cy="9906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384" y="5104784"/>
            <a:ext cx="2380975" cy="387758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61" y="5076056"/>
            <a:ext cx="2380975" cy="387758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16" y="4932040"/>
            <a:ext cx="1154500" cy="1151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95" y="4932040"/>
            <a:ext cx="1154500" cy="1151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0998" y="6565074"/>
            <a:ext cx="2251164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2013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김장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한국의 김치를 </a:t>
            </a:r>
            <a:endParaRPr lang="en-US" altLang="ko-KR" sz="1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담그고 나누는 문화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</a:t>
            </a:r>
            <a:endParaRPr lang="en-US" altLang="ko-KR" sz="1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유네스코</a:t>
            </a:r>
            <a:endParaRPr lang="en-US" altLang="ko-KR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인류무형문화유산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</a:t>
            </a:r>
            <a:endParaRPr lang="en-US" altLang="ko-KR" sz="1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되었습니다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13" y="882080"/>
            <a:ext cx="3441651" cy="40499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1121" y="1137345"/>
            <a:ext cx="32403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쌀밥</a:t>
            </a:r>
            <a:endParaRPr lang="en-US" altLang="ko-KR" sz="3200" b="1" dirty="0" smtClean="0">
              <a:solidFill>
                <a:schemeClr val="bg2">
                  <a:lumMod val="25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algn="ctr"/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팽이버섯된장국</a:t>
            </a:r>
            <a:endParaRPr lang="en-US" altLang="ko-KR" sz="3200" b="1" dirty="0" smtClean="0">
              <a:solidFill>
                <a:schemeClr val="bg2">
                  <a:lumMod val="25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algn="ctr"/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돼지고기수</a:t>
            </a:r>
            <a:r>
              <a:rPr lang="ko-KR" altLang="en-US" sz="3200" b="1" dirty="0">
                <a:solidFill>
                  <a:schemeClr val="bg2">
                    <a:lumMod val="25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육</a:t>
            </a:r>
            <a:endParaRPr lang="en-US" altLang="ko-KR" sz="3200" b="1" dirty="0" smtClean="0">
              <a:solidFill>
                <a:schemeClr val="bg2">
                  <a:lumMod val="25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algn="ctr"/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소면채소무침</a:t>
            </a:r>
            <a:endParaRPr lang="en-US" altLang="ko-KR" sz="3200" b="1" dirty="0" smtClean="0">
              <a:solidFill>
                <a:schemeClr val="bg2">
                  <a:lumMod val="25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algn="ctr"/>
            <a:r>
              <a:rPr lang="ko-KR" altLang="en-US" sz="3200" b="1" dirty="0" err="1" smtClean="0">
                <a:solidFill>
                  <a:schemeClr val="bg2">
                    <a:lumMod val="25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레몬무쌈</a:t>
            </a:r>
            <a:endParaRPr lang="en-US" altLang="ko-KR" sz="3200" b="1" dirty="0" smtClean="0">
              <a:solidFill>
                <a:schemeClr val="bg2">
                  <a:lumMod val="25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algn="ctr"/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김장김치</a:t>
            </a:r>
            <a:endParaRPr lang="en-US" altLang="ko-KR" sz="3200" b="1" dirty="0" smtClean="0">
              <a:solidFill>
                <a:schemeClr val="bg2">
                  <a:lumMod val="25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algn="ctr"/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우유</a:t>
            </a:r>
            <a:endParaRPr lang="ko-KR" altLang="en-US" sz="3200" b="1" dirty="0">
              <a:solidFill>
                <a:schemeClr val="bg2">
                  <a:lumMod val="25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056" y="3995937"/>
            <a:ext cx="2880320" cy="232819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14788" y="6703573"/>
            <a:ext cx="24842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rgbClr val="FF0000"/>
                </a:solidFill>
              </a:rPr>
              <a:t>11</a:t>
            </a:r>
            <a:r>
              <a:rPr lang="ko-KR" altLang="en-US" b="1" dirty="0" smtClean="0">
                <a:solidFill>
                  <a:srgbClr val="FF0000"/>
                </a:solidFill>
              </a:rPr>
              <a:t>월 </a:t>
            </a:r>
            <a:r>
              <a:rPr lang="en-US" altLang="ko-KR" b="1" dirty="0" smtClean="0">
                <a:solidFill>
                  <a:srgbClr val="FF0000"/>
                </a:solidFill>
              </a:rPr>
              <a:t>22</a:t>
            </a:r>
            <a:r>
              <a:rPr lang="ko-KR" altLang="en-US" b="1" dirty="0" smtClean="0">
                <a:solidFill>
                  <a:srgbClr val="FF0000"/>
                </a:solidFill>
              </a:rPr>
              <a:t>일은 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rgbClr val="FF0000"/>
                </a:solidFill>
              </a:rPr>
              <a:t>김치의 날</a:t>
            </a:r>
            <a:r>
              <a:rPr lang="en-US" altLang="ko-KR" b="1" dirty="0" smtClean="0">
                <a:solidFill>
                  <a:srgbClr val="FF0000"/>
                </a:solidFill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1700" b="1" dirty="0" smtClean="0"/>
              <a:t>한국의 대표음식</a:t>
            </a:r>
            <a:r>
              <a:rPr lang="en-US" altLang="ko-KR" sz="1700" b="1" dirty="0" smtClean="0"/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김치</a:t>
            </a:r>
            <a:r>
              <a:rPr lang="ko-KR" altLang="en-US" sz="1700" b="1" dirty="0" smtClean="0"/>
              <a:t>를 수육과 함께</a:t>
            </a:r>
            <a:endParaRPr lang="en-US" altLang="ko-KR" sz="1700" b="1" dirty="0" smtClean="0"/>
          </a:p>
          <a:p>
            <a:pPr algn="ctr">
              <a:lnSpc>
                <a:spcPct val="150000"/>
              </a:lnSpc>
            </a:pPr>
            <a:r>
              <a:rPr lang="ko-KR" altLang="en-US" sz="1700" b="1" dirty="0" smtClean="0"/>
              <a:t>즐겨봅시다</a:t>
            </a:r>
            <a:r>
              <a:rPr lang="en-US" altLang="ko-KR" sz="1700" b="1" dirty="0" smtClean="0"/>
              <a:t>.</a:t>
            </a:r>
            <a:endParaRPr lang="ko-KR" altLang="en-US" sz="1700" b="1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11253">
            <a:off x="4193282" y="2051498"/>
            <a:ext cx="2399777" cy="1406239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8158">
            <a:off x="5316145" y="194676"/>
            <a:ext cx="1429891" cy="188533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-27384" y="9011898"/>
            <a:ext cx="6927956" cy="38463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-39960" y="-190103"/>
            <a:ext cx="6927956" cy="38463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676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39</Words>
  <Application>Microsoft Office PowerPoint</Application>
  <PresentationFormat>화면 슬라이드 쇼(4:3)</PresentationFormat>
  <Paragraphs>19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HY견고딕</vt:lpstr>
      <vt:lpstr>HY궁서B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12</cp:revision>
  <cp:lastPrinted>2020-09-23T01:42:47Z</cp:lastPrinted>
  <dcterms:created xsi:type="dcterms:W3CDTF">2020-09-16T02:10:20Z</dcterms:created>
  <dcterms:modified xsi:type="dcterms:W3CDTF">2020-09-25T01:24:46Z</dcterms:modified>
</cp:coreProperties>
</file>