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9/25/2020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47619" cy="13104762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91420" y="244712"/>
            <a:ext cx="8319743" cy="3954369"/>
            <a:chOff x="691420" y="244712"/>
            <a:chExt cx="8319743" cy="3954369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691420" y="3626284"/>
              <a:ext cx="8319743" cy="372051"/>
              <a:chOff x="691420" y="3626284"/>
              <a:chExt cx="8319743" cy="372051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91420" y="3626284"/>
                <a:ext cx="8319743" cy="372051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691420" y="567881"/>
              <a:ext cx="5475919" cy="372051"/>
              <a:chOff x="691420" y="567881"/>
              <a:chExt cx="5475919" cy="372051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691420" y="567881"/>
                <a:ext cx="5475919" cy="372051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691420" y="2120837"/>
              <a:ext cx="8319743" cy="372051"/>
              <a:chOff x="691420" y="2120837"/>
              <a:chExt cx="8319743" cy="372051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91420" y="2120837"/>
                <a:ext cx="8319743" cy="372051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-634390" y="2061059"/>
              <a:ext cx="3954369" cy="321674"/>
              <a:chOff x="-634390" y="2061059"/>
              <a:chExt cx="3954369" cy="321674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16200000">
                <a:off x="-634390" y="2061059"/>
                <a:ext cx="3954369" cy="321674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3554127" y="2061059"/>
              <a:ext cx="3954369" cy="321674"/>
              <a:chOff x="3554127" y="2061059"/>
              <a:chExt cx="3954369" cy="321674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16200000">
                <a:off x="3554127" y="2061059"/>
                <a:ext cx="3954369" cy="321674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7301699" y="2906941"/>
              <a:ext cx="2262605" cy="321674"/>
              <a:chOff x="7301699" y="2906941"/>
              <a:chExt cx="2262605" cy="321674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-16200000">
                <a:off x="7301699" y="2906941"/>
                <a:ext cx="2262605" cy="321674"/>
              </a:xfrm>
              <a:prstGeom prst="rect">
                <a:avLst/>
              </a:prstGeom>
            </p:spPr>
          </p:pic>
        </p:grpSp>
      </p:grpSp>
      <p:grpSp>
        <p:nvGrpSpPr>
          <p:cNvPr id="1009" name="그룹 1009"/>
          <p:cNvGrpSpPr/>
          <p:nvPr/>
        </p:nvGrpSpPr>
        <p:grpSpPr>
          <a:xfrm>
            <a:off x="3150012" y="4187352"/>
            <a:ext cx="3321861" cy="643899"/>
            <a:chOff x="1462514" y="4452522"/>
            <a:chExt cx="6322591" cy="384148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62514" y="4452522"/>
              <a:ext cx="6322591" cy="384148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129279" y="1477981"/>
            <a:ext cx="632333" cy="632203"/>
            <a:chOff x="8129279" y="1477981"/>
            <a:chExt cx="632333" cy="632203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6200000">
              <a:off x="8129279" y="1477981"/>
              <a:ext cx="632333" cy="63220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-56781" y="10720787"/>
            <a:ext cx="9373886" cy="2789450"/>
            <a:chOff x="-56781" y="9035216"/>
            <a:chExt cx="9373886" cy="4475019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-56781" y="11473596"/>
              <a:ext cx="1380927" cy="1711204"/>
              <a:chOff x="-56781" y="11473596"/>
              <a:chExt cx="1380927" cy="1711204"/>
            </a:xfrm>
          </p:grpSpPr>
          <p:pic>
            <p:nvPicPr>
              <p:cNvPr id="33" name="Object 3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-56781" y="11473596"/>
                <a:ext cx="1380927" cy="1711204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1941427" y="10615327"/>
              <a:ext cx="2548033" cy="2654307"/>
              <a:chOff x="1941427" y="10615327"/>
              <a:chExt cx="2548033" cy="2654307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941427" y="10615327"/>
                <a:ext cx="2548033" cy="2654307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8259962" y="11932102"/>
              <a:ext cx="1052559" cy="1305199"/>
              <a:chOff x="8259962" y="11932102"/>
              <a:chExt cx="1052559" cy="1305199"/>
            </a:xfrm>
          </p:grpSpPr>
          <p:pic>
            <p:nvPicPr>
              <p:cNvPr id="39" name="Object 38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8259962" y="11932102"/>
                <a:ext cx="1052559" cy="1305199"/>
              </a:xfrm>
              <a:prstGeom prst="rect">
                <a:avLst/>
              </a:prstGeom>
            </p:spPr>
          </p:pic>
        </p:grpSp>
        <p:grpSp>
          <p:nvGrpSpPr>
            <p:cNvPr id="1015" name="그룹 1015"/>
            <p:cNvGrpSpPr/>
            <p:nvPr/>
          </p:nvGrpSpPr>
          <p:grpSpPr>
            <a:xfrm>
              <a:off x="7243677" y="9267295"/>
              <a:ext cx="1296926" cy="3890777"/>
              <a:chOff x="7243677" y="9267295"/>
              <a:chExt cx="1296926" cy="3890777"/>
            </a:xfrm>
          </p:grpSpPr>
          <p:pic>
            <p:nvPicPr>
              <p:cNvPr id="42" name="Object 4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7243677" y="9267295"/>
                <a:ext cx="1296926" cy="3890777"/>
              </a:xfrm>
              <a:prstGeom prst="rect">
                <a:avLst/>
              </a:prstGeom>
            </p:spPr>
          </p:pic>
        </p:grpSp>
        <p:grpSp>
          <p:nvGrpSpPr>
            <p:cNvPr id="1016" name="그룹 1016"/>
            <p:cNvGrpSpPr/>
            <p:nvPr/>
          </p:nvGrpSpPr>
          <p:grpSpPr>
            <a:xfrm>
              <a:off x="5121377" y="9986425"/>
              <a:ext cx="1851206" cy="3514682"/>
              <a:chOff x="5121377" y="9986425"/>
              <a:chExt cx="1851206" cy="3514682"/>
            </a:xfrm>
          </p:grpSpPr>
          <p:pic>
            <p:nvPicPr>
              <p:cNvPr id="45" name="Object 44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5121377" y="9986425"/>
                <a:ext cx="1851206" cy="3514682"/>
              </a:xfrm>
              <a:prstGeom prst="rect">
                <a:avLst/>
              </a:prstGeom>
            </p:spPr>
          </p:pic>
        </p:grpSp>
        <p:grpSp>
          <p:nvGrpSpPr>
            <p:cNvPr id="1017" name="그룹 1017"/>
            <p:cNvGrpSpPr/>
            <p:nvPr/>
          </p:nvGrpSpPr>
          <p:grpSpPr>
            <a:xfrm>
              <a:off x="340951" y="9035216"/>
              <a:ext cx="2032572" cy="4234418"/>
              <a:chOff x="340951" y="9035216"/>
              <a:chExt cx="2032572" cy="4234418"/>
            </a:xfrm>
          </p:grpSpPr>
          <p:pic>
            <p:nvPicPr>
              <p:cNvPr id="48" name="Object 47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340951" y="9035216"/>
                <a:ext cx="2032572" cy="4234418"/>
              </a:xfrm>
              <a:prstGeom prst="rect">
                <a:avLst/>
              </a:prstGeom>
            </p:spPr>
          </p:pic>
        </p:grpSp>
        <p:grpSp>
          <p:nvGrpSpPr>
            <p:cNvPr id="1018" name="그룹 1018"/>
            <p:cNvGrpSpPr/>
            <p:nvPr/>
          </p:nvGrpSpPr>
          <p:grpSpPr>
            <a:xfrm>
              <a:off x="3997544" y="10316232"/>
              <a:ext cx="1574384" cy="2930492"/>
              <a:chOff x="3997544" y="10316232"/>
              <a:chExt cx="1574384" cy="2930492"/>
            </a:xfrm>
          </p:grpSpPr>
          <p:pic>
            <p:nvPicPr>
              <p:cNvPr id="51" name="Object 50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3997544" y="10316232"/>
                <a:ext cx="1574384" cy="2930492"/>
              </a:xfrm>
              <a:prstGeom prst="rect">
                <a:avLst/>
              </a:prstGeom>
            </p:spPr>
          </p:pic>
        </p:grpSp>
        <p:grpSp>
          <p:nvGrpSpPr>
            <p:cNvPr id="1019" name="그룹 1019"/>
            <p:cNvGrpSpPr/>
            <p:nvPr/>
          </p:nvGrpSpPr>
          <p:grpSpPr>
            <a:xfrm>
              <a:off x="6537304" y="11685356"/>
              <a:ext cx="919557" cy="1532383"/>
              <a:chOff x="6537304" y="11685356"/>
              <a:chExt cx="919557" cy="1532383"/>
            </a:xfrm>
          </p:grpSpPr>
          <p:pic>
            <p:nvPicPr>
              <p:cNvPr id="54" name="Object 53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6537304" y="11685356"/>
                <a:ext cx="919557" cy="1532383"/>
              </a:xfrm>
              <a:prstGeom prst="rect">
                <a:avLst/>
              </a:prstGeom>
            </p:spPr>
          </p:pic>
        </p:grpSp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340256" y="696836"/>
            <a:ext cx="6952381" cy="3542857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3506128" y="4171080"/>
            <a:ext cx="2595780" cy="4883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0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오늘의</a:t>
            </a:r>
            <a:r>
              <a:rPr lang="en-US" altLang="ko-KR" sz="30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 </a:t>
            </a:r>
            <a:r>
              <a:rPr lang="ko-KR" altLang="en-US" sz="30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메뉴</a:t>
            </a:r>
            <a:endParaRPr lang="ko-KR" altLang="en-US" sz="3000" dirty="0"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  <p:grpSp>
        <p:nvGrpSpPr>
          <p:cNvPr id="43" name="그룹 1009"/>
          <p:cNvGrpSpPr/>
          <p:nvPr/>
        </p:nvGrpSpPr>
        <p:grpSpPr>
          <a:xfrm>
            <a:off x="1763197" y="6302704"/>
            <a:ext cx="6529440" cy="583956"/>
            <a:chOff x="1462514" y="4452522"/>
            <a:chExt cx="6322591" cy="384148"/>
          </a:xfrm>
        </p:grpSpPr>
        <p:pic>
          <p:nvPicPr>
            <p:cNvPr id="44" name="Object 2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62514" y="4452522"/>
              <a:ext cx="6322591" cy="384148"/>
            </a:xfrm>
            <a:prstGeom prst="rect">
              <a:avLst/>
            </a:prstGeom>
          </p:spPr>
        </p:pic>
      </p:grpSp>
      <p:sp>
        <p:nvSpPr>
          <p:cNvPr id="46" name="직사각형 45"/>
          <p:cNvSpPr/>
          <p:nvPr/>
        </p:nvSpPr>
        <p:spPr>
          <a:xfrm>
            <a:off x="2953949" y="6333949"/>
            <a:ext cx="3789431" cy="442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0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아시아를 담은 밥상</a:t>
            </a:r>
            <a:endParaRPr lang="ko-KR" altLang="en-US" sz="3000" dirty="0"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40951" y="4882888"/>
            <a:ext cx="8670211" cy="10943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7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카레 우동</a:t>
            </a:r>
            <a:r>
              <a:rPr lang="en-US" altLang="ko-KR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/ </a:t>
            </a:r>
            <a:r>
              <a:rPr lang="ko-KR" altLang="en-US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적은 밥</a:t>
            </a:r>
            <a:r>
              <a:rPr lang="en-US" altLang="ko-KR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/ </a:t>
            </a:r>
            <a:r>
              <a:rPr lang="ko-KR" altLang="en-US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참나물된장국</a:t>
            </a:r>
            <a:endParaRPr lang="en-US" altLang="ko-KR" sz="2700" spc="3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블랙알리오치킨</a:t>
            </a:r>
            <a:r>
              <a:rPr lang="en-US" altLang="ko-KR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/ </a:t>
            </a:r>
            <a:r>
              <a:rPr lang="ko-KR" altLang="en-US" sz="2700" spc="300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쏨땀</a:t>
            </a:r>
            <a:r>
              <a:rPr lang="en-US" altLang="ko-KR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태국식무생채</a:t>
            </a:r>
            <a:r>
              <a:rPr lang="en-US" altLang="ko-KR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)/ </a:t>
            </a:r>
            <a:r>
              <a:rPr lang="ko-KR" altLang="en-US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깍두기</a:t>
            </a:r>
            <a:r>
              <a:rPr lang="en-US" altLang="ko-KR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/ </a:t>
            </a:r>
            <a:r>
              <a:rPr lang="ko-KR" altLang="en-US" sz="2700" spc="3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골드키위</a:t>
            </a:r>
            <a:endParaRPr lang="en-US" altLang="ko-KR" sz="2700" spc="3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endParaRPr lang="en-US" altLang="ko-KR" sz="2700" spc="3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02393" y="7001325"/>
            <a:ext cx="9042832" cy="3850486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r>
              <a:rPr lang="ko-KR" altLang="en-US" sz="2200" b="1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★카레 우동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카레는 강황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울금 등 여러 향신료와 채소나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고기 등으로 맛을 낸 요리로 인도 요리이지만 일제 강점기 때 한국으로 전파된 음식입니다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카레에 함유된 성분은 항암효과에 탁월해요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오늘 제공되는 카레 우동은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가다랑어포로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감칠맛을 더하여 맛과 영양을 함께 살렸답니다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endParaRPr lang="en-US" altLang="ko-KR" sz="2200" dirty="0" smtClean="0">
              <a:solidFill>
                <a:srgbClr val="00206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오늘은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우동으로 카레를 즐겨봐요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!!</a:t>
            </a:r>
          </a:p>
          <a:p>
            <a:pPr algn="just">
              <a:lnSpc>
                <a:spcPct val="120000"/>
              </a:lnSpc>
            </a:pPr>
            <a:endParaRPr lang="en-US" altLang="ko-KR" sz="1000" dirty="0" smtClean="0">
              <a:solidFill>
                <a:srgbClr val="00206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2200" b="1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★쏨땀</a:t>
            </a:r>
            <a:r>
              <a:rPr lang="en-US" altLang="ko-KR" sz="2200" b="1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파파야를 썰어 만든 </a:t>
            </a:r>
            <a:r>
              <a:rPr lang="ko-KR" altLang="en-US" sz="2200" dirty="0" err="1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새콤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매콤한 맛의 </a:t>
            </a:r>
            <a:r>
              <a:rPr lang="ko-KR" altLang="en-US" sz="2200" dirty="0" err="1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태국식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무생채로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파파야와 비슷한 맛을 가진 무로 </a:t>
            </a:r>
            <a:r>
              <a:rPr lang="ko-KR" altLang="en-US" sz="2200" dirty="0" err="1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쏨땀을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만들었어요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무는 </a:t>
            </a:r>
            <a:r>
              <a:rPr lang="ko-KR" altLang="en-US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소화를 도와주고 식이섬유를 함유하고 있어 장 건강에 좋아요</a:t>
            </a:r>
            <a:r>
              <a:rPr lang="en-US" altLang="ko-KR" sz="22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endParaRPr lang="ko-KR" altLang="en-US" sz="2200" dirty="0">
              <a:solidFill>
                <a:srgbClr val="00206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99</Words>
  <Application>Microsoft Office PowerPoint</Application>
  <PresentationFormat>사용자 지정</PresentationFormat>
  <Paragraphs>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HY목각파임B</vt:lpstr>
      <vt:lpstr>휴먼모음T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17</cp:revision>
  <dcterms:created xsi:type="dcterms:W3CDTF">2020-09-10T10:25:29Z</dcterms:created>
  <dcterms:modified xsi:type="dcterms:W3CDTF">2020-09-25T02:20:12Z</dcterms:modified>
</cp:coreProperties>
</file>