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329" r:id="rId7"/>
    <p:sldId id="306" r:id="rId8"/>
    <p:sldId id="330" r:id="rId9"/>
    <p:sldId id="302" r:id="rId10"/>
    <p:sldId id="331" r:id="rId11"/>
    <p:sldId id="303" r:id="rId12"/>
    <p:sldId id="332" r:id="rId13"/>
    <p:sldId id="335" r:id="rId14"/>
    <p:sldId id="336" r:id="rId15"/>
    <p:sldId id="337" r:id="rId16"/>
    <p:sldId id="338" r:id="rId17"/>
    <p:sldId id="304" r:id="rId18"/>
    <p:sldId id="323" r:id="rId19"/>
    <p:sldId id="333" r:id="rId20"/>
    <p:sldId id="341" r:id="rId21"/>
    <p:sldId id="339" r:id="rId22"/>
    <p:sldId id="340" r:id="rId23"/>
    <p:sldId id="334" r:id="rId24"/>
  </p:sldIdLst>
  <p:sldSz cx="18291175" cy="10298113"/>
  <p:notesSz cx="6858000" cy="9144000"/>
  <p:embeddedFontLst>
    <p:embeddedFont>
      <p:font typeface="여기어때잘난서체" pitchFamily="50" charset="-127"/>
      <p:bold r:id="rId25"/>
    </p:embeddedFont>
    <p:embeddedFont>
      <p:font typeface="맑은 고딕" pitchFamily="50" charset="-127"/>
      <p:regular r:id="rId26"/>
      <p:bold r:id="rId27"/>
    </p:embeddedFont>
    <p:embeddedFont>
      <p:font typeface="나눔스퀘어 ExtraBold" pitchFamily="50" charset="-127"/>
      <p:bold r:id="rId28"/>
    </p:embeddedFont>
    <p:embeddedFont>
      <p:font typeface="나눔스퀘어 Bold" pitchFamily="50" charset="-127"/>
      <p:bold r:id="rId29"/>
    </p:embeddedFont>
  </p:embeddedFontLst>
  <p:defaultTextStyle>
    <a:defPPr>
      <a:defRPr lang="ko-KR"/>
    </a:defPPr>
    <a:lvl1pPr marL="0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1pPr>
    <a:lvl2pPr marL="816784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2pPr>
    <a:lvl3pPr marL="1633569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3pPr>
    <a:lvl4pPr marL="2450354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4pPr>
    <a:lvl5pPr marL="3267138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5pPr>
    <a:lvl6pPr marL="4083923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6pPr>
    <a:lvl7pPr marL="4900707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7pPr>
    <a:lvl8pPr marL="5717491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8pPr>
    <a:lvl9pPr marL="6534277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23695"/>
    <a:srgbClr val="EAEAEA"/>
    <a:srgbClr val="FFD9FF"/>
    <a:srgbClr val="FD5979"/>
    <a:srgbClr val="9F84BD"/>
    <a:srgbClr val="FD5940"/>
    <a:srgbClr val="5F1985"/>
    <a:srgbClr val="CC3300"/>
    <a:srgbClr val="40210F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700" autoAdjust="0"/>
  </p:normalViewPr>
  <p:slideViewPr>
    <p:cSldViewPr>
      <p:cViewPr>
        <p:scale>
          <a:sx n="70" d="100"/>
          <a:sy n="70" d="100"/>
        </p:scale>
        <p:origin x="-696" y="-120"/>
      </p:cViewPr>
      <p:guideLst>
        <p:guide orient="horz" pos="3244"/>
        <p:guide pos="576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371839" y="3199090"/>
            <a:ext cx="15547499" cy="220742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743677" y="5835597"/>
            <a:ext cx="12803822" cy="26317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8167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3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503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7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39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900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7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4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2388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8214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44878" y="6617493"/>
            <a:ext cx="15547499" cy="2045320"/>
          </a:xfrm>
        </p:spPr>
        <p:txBody>
          <a:bodyPr anchor="t"/>
          <a:lstStyle>
            <a:lvl1pPr algn="l">
              <a:defRPr sz="71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444878" y="4364781"/>
            <a:ext cx="15547499" cy="2252712"/>
          </a:xfrm>
        </p:spPr>
        <p:txBody>
          <a:bodyPr anchor="b"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816784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2pPr>
            <a:lvl3pPr marL="1633569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3pPr>
            <a:lvl4pPr marL="2450354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4pPr>
            <a:lvl5pPr marL="3267138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5pPr>
            <a:lvl6pPr marL="4083923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6pPr>
            <a:lvl7pPr marL="4900707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7pPr>
            <a:lvl8pPr marL="5717491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8pPr>
            <a:lvl9pPr marL="6534277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14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829119" y="3604340"/>
            <a:ext cx="16306456" cy="10195609"/>
          </a:xfrm>
        </p:spPr>
        <p:txBody>
          <a:bodyPr/>
          <a:lstStyle>
            <a:lvl1pPr>
              <a:defRPr sz="5000"/>
            </a:lvl1pPr>
            <a:lvl2pPr>
              <a:defRPr sz="4300"/>
            </a:lvl2pPr>
            <a:lvl3pPr>
              <a:defRPr sz="3600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8440427" y="3604340"/>
            <a:ext cx="16309631" cy="10195609"/>
          </a:xfrm>
        </p:spPr>
        <p:txBody>
          <a:bodyPr/>
          <a:lstStyle>
            <a:lvl1pPr>
              <a:defRPr sz="5000"/>
            </a:lvl1pPr>
            <a:lvl2pPr>
              <a:defRPr sz="4300"/>
            </a:lvl2pPr>
            <a:lvl3pPr>
              <a:defRPr sz="3600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2746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559" y="412402"/>
            <a:ext cx="16462058" cy="1716352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14560" y="2305158"/>
            <a:ext cx="8081779" cy="960680"/>
          </a:xfrm>
        </p:spPr>
        <p:txBody>
          <a:bodyPr anchor="b"/>
          <a:lstStyle>
            <a:lvl1pPr marL="0" indent="0">
              <a:buNone/>
              <a:defRPr sz="4300" b="1"/>
            </a:lvl1pPr>
            <a:lvl2pPr marL="816784" indent="0">
              <a:buNone/>
              <a:defRPr sz="3600" b="1"/>
            </a:lvl2pPr>
            <a:lvl3pPr marL="1633569" indent="0">
              <a:buNone/>
              <a:defRPr sz="3200" b="1"/>
            </a:lvl3pPr>
            <a:lvl4pPr marL="2450354" indent="0">
              <a:buNone/>
              <a:defRPr sz="2900" b="1"/>
            </a:lvl4pPr>
            <a:lvl5pPr marL="3267138" indent="0">
              <a:buNone/>
              <a:defRPr sz="2900" b="1"/>
            </a:lvl5pPr>
            <a:lvl6pPr marL="4083923" indent="0">
              <a:buNone/>
              <a:defRPr sz="2900" b="1"/>
            </a:lvl6pPr>
            <a:lvl7pPr marL="4900707" indent="0">
              <a:buNone/>
              <a:defRPr sz="2900" b="1"/>
            </a:lvl7pPr>
            <a:lvl8pPr marL="5717491" indent="0">
              <a:buNone/>
              <a:defRPr sz="2900" b="1"/>
            </a:lvl8pPr>
            <a:lvl9pPr marL="6534277" indent="0">
              <a:buNone/>
              <a:defRPr sz="29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914560" y="3265837"/>
            <a:ext cx="8081779" cy="5933335"/>
          </a:xfrm>
        </p:spPr>
        <p:txBody>
          <a:bodyPr/>
          <a:lstStyle>
            <a:lvl1pPr>
              <a:defRPr sz="4300"/>
            </a:lvl1pPr>
            <a:lvl2pPr>
              <a:defRPr sz="36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9291664" y="2305158"/>
            <a:ext cx="8084954" cy="960680"/>
          </a:xfrm>
        </p:spPr>
        <p:txBody>
          <a:bodyPr anchor="b"/>
          <a:lstStyle>
            <a:lvl1pPr marL="0" indent="0">
              <a:buNone/>
              <a:defRPr sz="4300" b="1"/>
            </a:lvl1pPr>
            <a:lvl2pPr marL="816784" indent="0">
              <a:buNone/>
              <a:defRPr sz="3600" b="1"/>
            </a:lvl2pPr>
            <a:lvl3pPr marL="1633569" indent="0">
              <a:buNone/>
              <a:defRPr sz="3200" b="1"/>
            </a:lvl3pPr>
            <a:lvl4pPr marL="2450354" indent="0">
              <a:buNone/>
              <a:defRPr sz="2900" b="1"/>
            </a:lvl4pPr>
            <a:lvl5pPr marL="3267138" indent="0">
              <a:buNone/>
              <a:defRPr sz="2900" b="1"/>
            </a:lvl5pPr>
            <a:lvl6pPr marL="4083923" indent="0">
              <a:buNone/>
              <a:defRPr sz="2900" b="1"/>
            </a:lvl6pPr>
            <a:lvl7pPr marL="4900707" indent="0">
              <a:buNone/>
              <a:defRPr sz="2900" b="1"/>
            </a:lvl7pPr>
            <a:lvl8pPr marL="5717491" indent="0">
              <a:buNone/>
              <a:defRPr sz="2900" b="1"/>
            </a:lvl8pPr>
            <a:lvl9pPr marL="6534277" indent="0">
              <a:buNone/>
              <a:defRPr sz="29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9291664" y="3265837"/>
            <a:ext cx="8084954" cy="5933335"/>
          </a:xfrm>
        </p:spPr>
        <p:txBody>
          <a:bodyPr/>
          <a:lstStyle>
            <a:lvl1pPr>
              <a:defRPr sz="4300"/>
            </a:lvl1pPr>
            <a:lvl2pPr>
              <a:defRPr sz="36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7842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1246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8291175" cy="10298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5938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560" y="410018"/>
            <a:ext cx="6017671" cy="1744958"/>
          </a:xfrm>
        </p:spPr>
        <p:txBody>
          <a:bodyPr anchor="b"/>
          <a:lstStyle>
            <a:lvl1pPr algn="l">
              <a:defRPr sz="36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7151341" y="410018"/>
            <a:ext cx="10225275" cy="8789155"/>
          </a:xfrm>
        </p:spPr>
        <p:txBody>
          <a:bodyPr/>
          <a:lstStyle>
            <a:lvl1pPr>
              <a:defRPr sz="5700"/>
            </a:lvl1pPr>
            <a:lvl2pPr>
              <a:defRPr sz="5000"/>
            </a:lvl2pPr>
            <a:lvl3pPr>
              <a:defRPr sz="4300"/>
            </a:lvl3pPr>
            <a:lvl4pPr>
              <a:defRPr sz="3600"/>
            </a:lvl4pPr>
            <a:lvl5pPr>
              <a:defRPr sz="3600"/>
            </a:lvl5pPr>
            <a:lvl6pPr>
              <a:defRPr sz="3600"/>
            </a:lvl6pPr>
            <a:lvl7pPr>
              <a:defRPr sz="3600"/>
            </a:lvl7pPr>
            <a:lvl8pPr>
              <a:defRPr sz="3600"/>
            </a:lvl8pPr>
            <a:lvl9pPr>
              <a:defRPr sz="3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914560" y="2154977"/>
            <a:ext cx="6017671" cy="7044197"/>
          </a:xfrm>
        </p:spPr>
        <p:txBody>
          <a:bodyPr/>
          <a:lstStyle>
            <a:lvl1pPr marL="0" indent="0">
              <a:buNone/>
              <a:defRPr sz="2500"/>
            </a:lvl1pPr>
            <a:lvl2pPr marL="816784" indent="0">
              <a:buNone/>
              <a:defRPr sz="2100"/>
            </a:lvl2pPr>
            <a:lvl3pPr marL="1633569" indent="0">
              <a:buNone/>
              <a:defRPr sz="1800"/>
            </a:lvl3pPr>
            <a:lvl4pPr marL="2450354" indent="0">
              <a:buNone/>
              <a:defRPr sz="1600"/>
            </a:lvl4pPr>
            <a:lvl5pPr marL="3267138" indent="0">
              <a:buNone/>
              <a:defRPr sz="1600"/>
            </a:lvl5pPr>
            <a:lvl6pPr marL="4083923" indent="0">
              <a:buNone/>
              <a:defRPr sz="1600"/>
            </a:lvl6pPr>
            <a:lvl7pPr marL="4900707" indent="0">
              <a:buNone/>
              <a:defRPr sz="1600"/>
            </a:lvl7pPr>
            <a:lvl8pPr marL="5717491" indent="0">
              <a:buNone/>
              <a:defRPr sz="1600"/>
            </a:lvl8pPr>
            <a:lvl9pPr marL="6534277" indent="0">
              <a:buNone/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3298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85198" y="7208680"/>
            <a:ext cx="10974705" cy="851025"/>
          </a:xfrm>
        </p:spPr>
        <p:txBody>
          <a:bodyPr anchor="b"/>
          <a:lstStyle>
            <a:lvl1pPr algn="l">
              <a:defRPr sz="36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585198" y="920156"/>
            <a:ext cx="10974705" cy="6178868"/>
          </a:xfrm>
        </p:spPr>
        <p:txBody>
          <a:bodyPr/>
          <a:lstStyle>
            <a:lvl1pPr marL="0" indent="0">
              <a:buNone/>
              <a:defRPr sz="5700"/>
            </a:lvl1pPr>
            <a:lvl2pPr marL="816784" indent="0">
              <a:buNone/>
              <a:defRPr sz="5000"/>
            </a:lvl2pPr>
            <a:lvl3pPr marL="1633569" indent="0">
              <a:buNone/>
              <a:defRPr sz="4300"/>
            </a:lvl3pPr>
            <a:lvl4pPr marL="2450354" indent="0">
              <a:buNone/>
              <a:defRPr sz="3600"/>
            </a:lvl4pPr>
            <a:lvl5pPr marL="3267138" indent="0">
              <a:buNone/>
              <a:defRPr sz="3600"/>
            </a:lvl5pPr>
            <a:lvl6pPr marL="4083923" indent="0">
              <a:buNone/>
              <a:defRPr sz="3600"/>
            </a:lvl6pPr>
            <a:lvl7pPr marL="4900707" indent="0">
              <a:buNone/>
              <a:defRPr sz="3600"/>
            </a:lvl7pPr>
            <a:lvl8pPr marL="5717491" indent="0">
              <a:buNone/>
              <a:defRPr sz="3600"/>
            </a:lvl8pPr>
            <a:lvl9pPr marL="6534277" indent="0">
              <a:buNone/>
              <a:defRPr sz="36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585198" y="8059705"/>
            <a:ext cx="10974705" cy="1208597"/>
          </a:xfrm>
        </p:spPr>
        <p:txBody>
          <a:bodyPr/>
          <a:lstStyle>
            <a:lvl1pPr marL="0" indent="0">
              <a:buNone/>
              <a:defRPr sz="2500"/>
            </a:lvl1pPr>
            <a:lvl2pPr marL="816784" indent="0">
              <a:buNone/>
              <a:defRPr sz="2100"/>
            </a:lvl2pPr>
            <a:lvl3pPr marL="1633569" indent="0">
              <a:buNone/>
              <a:defRPr sz="1800"/>
            </a:lvl3pPr>
            <a:lvl4pPr marL="2450354" indent="0">
              <a:buNone/>
              <a:defRPr sz="1600"/>
            </a:lvl4pPr>
            <a:lvl5pPr marL="3267138" indent="0">
              <a:buNone/>
              <a:defRPr sz="1600"/>
            </a:lvl5pPr>
            <a:lvl6pPr marL="4083923" indent="0">
              <a:buNone/>
              <a:defRPr sz="1600"/>
            </a:lvl6pPr>
            <a:lvl7pPr marL="4900707" indent="0">
              <a:buNone/>
              <a:defRPr sz="1600"/>
            </a:lvl7pPr>
            <a:lvl8pPr marL="5717491" indent="0">
              <a:buNone/>
              <a:defRPr sz="1600"/>
            </a:lvl8pPr>
            <a:lvl9pPr marL="6534277" indent="0">
              <a:buNone/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6625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5073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26522205" y="619794"/>
            <a:ext cx="8227854" cy="1318015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829117" y="619794"/>
            <a:ext cx="24388233" cy="1318015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1793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14559" y="412402"/>
            <a:ext cx="16462058" cy="1716352"/>
          </a:xfrm>
          <a:prstGeom prst="rect">
            <a:avLst/>
          </a:prstGeom>
        </p:spPr>
        <p:txBody>
          <a:bodyPr vert="horz" lIns="163357" tIns="81679" rIns="163357" bIns="81679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14559" y="2402895"/>
            <a:ext cx="16462058" cy="6796279"/>
          </a:xfrm>
          <a:prstGeom prst="rect">
            <a:avLst/>
          </a:prstGeom>
        </p:spPr>
        <p:txBody>
          <a:bodyPr vert="horz" lIns="163357" tIns="81679" rIns="163357" bIns="81679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914559" y="9544826"/>
            <a:ext cx="4267941" cy="548280"/>
          </a:xfrm>
          <a:prstGeom prst="rect">
            <a:avLst/>
          </a:prstGeom>
        </p:spPr>
        <p:txBody>
          <a:bodyPr vert="horz" lIns="163357" tIns="81679" rIns="163357" bIns="81679" rtlCol="0" anchor="ctr"/>
          <a:lstStyle>
            <a:lvl1pPr algn="l">
              <a:defRPr sz="2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6249486" y="9544826"/>
            <a:ext cx="5792205" cy="548280"/>
          </a:xfrm>
          <a:prstGeom prst="rect">
            <a:avLst/>
          </a:prstGeom>
        </p:spPr>
        <p:txBody>
          <a:bodyPr vert="horz" lIns="163357" tIns="81679" rIns="163357" bIns="81679" rtlCol="0" anchor="ctr"/>
          <a:lstStyle>
            <a:lvl1pPr algn="ctr">
              <a:defRPr sz="2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3108676" y="9544826"/>
            <a:ext cx="4267941" cy="548280"/>
          </a:xfrm>
          <a:prstGeom prst="rect">
            <a:avLst/>
          </a:prstGeom>
        </p:spPr>
        <p:txBody>
          <a:bodyPr vert="horz" lIns="163357" tIns="81679" rIns="163357" bIns="81679" rtlCol="0" anchor="ctr"/>
          <a:lstStyle>
            <a:lvl1pPr algn="r">
              <a:defRPr sz="2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733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633569" rtl="0" eaLnBrk="1" latinLnBrk="1" hangingPunct="1">
        <a:spcBef>
          <a:spcPct val="0"/>
        </a:spcBef>
        <a:buNone/>
        <a:defRPr sz="7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12588" indent="-612588" algn="l" defTabSz="1633569" rtl="0" eaLnBrk="1" latinLnBrk="1" hangingPunct="1">
        <a:spcBef>
          <a:spcPct val="20000"/>
        </a:spcBef>
        <a:buFont typeface="Arial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1pPr>
      <a:lvl2pPr marL="1327275" indent="-510490" algn="l" defTabSz="1633569" rtl="0" eaLnBrk="1" latinLnBrk="1" hangingPunct="1">
        <a:spcBef>
          <a:spcPct val="20000"/>
        </a:spcBef>
        <a:buFont typeface="Arial" pitchFamily="34" charset="0"/>
        <a:buChar char="–"/>
        <a:defRPr sz="5000" kern="1200">
          <a:solidFill>
            <a:schemeClr val="tx1"/>
          </a:solidFill>
          <a:latin typeface="+mn-lt"/>
          <a:ea typeface="+mn-ea"/>
          <a:cs typeface="+mn-cs"/>
        </a:defRPr>
      </a:lvl2pPr>
      <a:lvl3pPr marL="2041961" indent="-408392" algn="l" defTabSz="1633569" rtl="0" eaLnBrk="1" latinLnBrk="1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2858746" indent="-408392" algn="l" defTabSz="1633569" rtl="0" eaLnBrk="1" latinLnBrk="1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75530" indent="-408392" algn="l" defTabSz="1633569" rtl="0" eaLnBrk="1" latinLnBrk="1" hangingPunct="1">
        <a:spcBef>
          <a:spcPct val="20000"/>
        </a:spcBef>
        <a:buFont typeface="Arial" pitchFamily="34" charset="0"/>
        <a:buChar char="»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492315" indent="-408392" algn="l" defTabSz="1633569" rtl="0" eaLnBrk="1" latinLnBrk="1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309099" indent="-408392" algn="l" defTabSz="1633569" rtl="0" eaLnBrk="1" latinLnBrk="1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125883" indent="-408392" algn="l" defTabSz="1633569" rtl="0" eaLnBrk="1" latinLnBrk="1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6942669" indent="-408392" algn="l" defTabSz="1633569" rtl="0" eaLnBrk="1" latinLnBrk="1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6784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33569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50354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67138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83923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900707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717491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34277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https://www.youtube.com/watch?v=EnDHZRr1RP8" TargetMode="External"/><Relationship Id="rId2" Type="http://schemas.openxmlformats.org/officeDocument/2006/relationships/hyperlink" Target="mailto:https://news.naver.com/main/read.nhn?mode=LPOD&amp;mid=tvh&amp;oid=214&amp;aid=0000683534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https://www.youtube.com/watch?v=TDv5y5rulkQ" TargetMode="External"/><Relationship Id="rId2" Type="http://schemas.openxmlformats.org/officeDocument/2006/relationships/hyperlink" Target="mailto:https://www.youtube.com/watch?v=EnDHZRr1RP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https://news.naver.com/main/read.nhn?mode=LPOD&amp;mid=tvh&amp;oid=055&amp;aid=0000461825" TargetMode="External"/><Relationship Id="rId5" Type="http://schemas.openxmlformats.org/officeDocument/2006/relationships/hyperlink" Target="mailto:https://tv.naver.com/v/8412453" TargetMode="External"/><Relationship Id="rId4" Type="http://schemas.openxmlformats.org/officeDocument/2006/relationships/hyperlink" Target="mailto:https://news.naver.com/main/read.nhn?mode=LPOD&amp;mid=tvh&amp;oid=052&amp;aid=0000293239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https://news.naver.com/main/read.nhn?mode=LPOD&amp;mid=tvh&amp;oid=055&amp;aid=0000295918" TargetMode="External"/><Relationship Id="rId2" Type="http://schemas.openxmlformats.org/officeDocument/2006/relationships/hyperlink" Target="mailto:https://www.youtube.com/watch?v=4GLCzrFRi5E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https://www.youtube.com/watch?v=_8h2-PZ07zQ" TargetMode="External"/><Relationship Id="rId4" Type="http://schemas.openxmlformats.org/officeDocument/2006/relationships/hyperlink" Target="mailto:https://www.youtube.com/watch?v=1qQjeKlYR5o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https://tv.naver.com/v/8412453" TargetMode="External"/><Relationship Id="rId2" Type="http://schemas.openxmlformats.org/officeDocument/2006/relationships/hyperlink" Target="mailto:https://www.youtube.com/watch?v=EnDHZRr1RP8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8291175" cy="10298112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1467861" y="2382842"/>
            <a:ext cx="15355452" cy="1508105"/>
          </a:xfrm>
          <a:prstGeom prst="rect">
            <a:avLst/>
          </a:prstGeom>
          <a:ln>
            <a:noFill/>
          </a:ln>
        </p:spPr>
        <p:txBody>
          <a:bodyPr wrap="square" lIns="36000" tIns="0" rIns="36000" bIns="0" anchor="ctr" anchorCtr="0">
            <a:spAutoFit/>
          </a:bodyPr>
          <a:lstStyle/>
          <a:p>
            <a:pPr algn="ctr"/>
            <a:r>
              <a:rPr lang="ko-KR" altLang="en-US" sz="9800" smtClean="0">
                <a:ln w="7620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여기어때잘난서체" pitchFamily="50" charset="-127"/>
                <a:ea typeface="여기어때잘난서체" pitchFamily="50" charset="-127"/>
              </a:rPr>
              <a:t>마약류의 </a:t>
            </a:r>
            <a:r>
              <a:rPr lang="ko-KR" altLang="en-US" sz="9800" dirty="0">
                <a:ln w="7620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여기어때잘난서체" pitchFamily="50" charset="-127"/>
                <a:ea typeface="여기어때잘난서체" pitchFamily="50" charset="-127"/>
              </a:rPr>
              <a:t>영향 및 바른 대처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395854" y="2382842"/>
            <a:ext cx="15499467" cy="1508105"/>
          </a:xfrm>
          <a:prstGeom prst="rect">
            <a:avLst/>
          </a:prstGeom>
          <a:ln>
            <a:noFill/>
          </a:ln>
        </p:spPr>
        <p:txBody>
          <a:bodyPr wrap="square" lIns="36000" tIns="0" rIns="36000" bIns="0" anchor="ctr" anchorCtr="0">
            <a:spAutoFit/>
          </a:bodyPr>
          <a:lstStyle/>
          <a:p>
            <a:pPr algn="ctr"/>
            <a:r>
              <a:rPr lang="ko-KR" altLang="en-US" sz="9800" dirty="0" smtClean="0">
                <a:ln w="38100">
                  <a:noFill/>
                </a:ln>
                <a:solidFill>
                  <a:srgbClr val="CC3300"/>
                </a:solidFill>
                <a:latin typeface="여기어때잘난서체" pitchFamily="50" charset="-127"/>
                <a:ea typeface="여기어때잘난서체" pitchFamily="50" charset="-127"/>
              </a:rPr>
              <a:t>마약</a:t>
            </a:r>
            <a:r>
              <a:rPr lang="ko-KR" altLang="en-US" sz="9800" dirty="0">
                <a:ln w="38100">
                  <a:noFill/>
                </a:ln>
                <a:solidFill>
                  <a:srgbClr val="CC3300"/>
                </a:solidFill>
                <a:latin typeface="여기어때잘난서체" pitchFamily="50" charset="-127"/>
                <a:ea typeface="여기어때잘난서체" pitchFamily="50" charset="-127"/>
              </a:rPr>
              <a:t>류</a:t>
            </a:r>
            <a:r>
              <a:rPr lang="ko-KR" altLang="en-US" sz="9800" dirty="0" smtClean="0">
                <a:ln w="38100">
                  <a:noFill/>
                </a:ln>
                <a:solidFill>
                  <a:srgbClr val="CC3300"/>
                </a:solidFill>
                <a:latin typeface="여기어때잘난서체" pitchFamily="50" charset="-127"/>
                <a:ea typeface="여기어때잘난서체" pitchFamily="50" charset="-127"/>
              </a:rPr>
              <a:t>의 </a:t>
            </a:r>
            <a:r>
              <a:rPr lang="ko-KR" altLang="en-US" sz="9800" dirty="0">
                <a:ln w="38100">
                  <a:noFill/>
                </a:ln>
                <a:solidFill>
                  <a:srgbClr val="CC3300"/>
                </a:solidFill>
                <a:latin typeface="여기어때잘난서체" pitchFamily="50" charset="-127"/>
                <a:ea typeface="여기어때잘난서체" pitchFamily="50" charset="-127"/>
              </a:rPr>
              <a:t>영향 </a:t>
            </a:r>
            <a:r>
              <a:rPr lang="ko-KR" altLang="en-US" sz="9800" dirty="0">
                <a:ln w="38100">
                  <a:noFill/>
                </a:ln>
                <a:latin typeface="여기어때잘난서체" pitchFamily="50" charset="-127"/>
                <a:ea typeface="여기어때잘난서체" pitchFamily="50" charset="-127"/>
              </a:rPr>
              <a:t>및</a:t>
            </a:r>
            <a:r>
              <a:rPr lang="ko-KR" altLang="en-US" sz="9800" dirty="0">
                <a:ln w="38100">
                  <a:noFill/>
                </a:ln>
                <a:solidFill>
                  <a:srgbClr val="CC3300"/>
                </a:solidFill>
                <a:latin typeface="여기어때잘난서체" pitchFamily="50" charset="-127"/>
                <a:ea typeface="여기어때잘난서체" pitchFamily="50" charset="-127"/>
              </a:rPr>
              <a:t> </a:t>
            </a:r>
            <a:r>
              <a:rPr lang="ko-KR" altLang="en-US" sz="9800" dirty="0">
                <a:ln w="38100">
                  <a:noFill/>
                </a:ln>
                <a:solidFill>
                  <a:srgbClr val="823695"/>
                </a:solidFill>
                <a:latin typeface="여기어때잘난서체" pitchFamily="50" charset="-127"/>
                <a:ea typeface="여기어때잘난서체" pitchFamily="50" charset="-127"/>
              </a:rPr>
              <a:t>바른 </a:t>
            </a:r>
            <a:r>
              <a:rPr lang="ko-KR" altLang="en-US" sz="9800" dirty="0" smtClean="0">
                <a:ln w="38100">
                  <a:noFill/>
                </a:ln>
                <a:solidFill>
                  <a:srgbClr val="823695"/>
                </a:solidFill>
                <a:latin typeface="여기어때잘난서체" pitchFamily="50" charset="-127"/>
                <a:ea typeface="여기어때잘난서체" pitchFamily="50" charset="-127"/>
              </a:rPr>
              <a:t>대처</a:t>
            </a:r>
            <a:endParaRPr lang="ko-KR" altLang="en-US" sz="9800" dirty="0">
              <a:ln w="38100">
                <a:noFill/>
              </a:ln>
              <a:solidFill>
                <a:srgbClr val="823695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006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직사각형 40"/>
          <p:cNvSpPr/>
          <p:nvPr/>
        </p:nvSpPr>
        <p:spPr>
          <a:xfrm>
            <a:off x="0" y="2772792"/>
            <a:ext cx="18291175" cy="5400600"/>
          </a:xfrm>
          <a:prstGeom prst="rect">
            <a:avLst/>
          </a:prstGeom>
          <a:solidFill>
            <a:srgbClr val="FFD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9F84BD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496572" y="4428976"/>
            <a:ext cx="14829504" cy="2729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6000" b="1" kern="1000" spc="-220" dirty="0">
                <a:latin typeface="나눔스퀘어 ExtraBold" pitchFamily="50" charset="-127"/>
                <a:ea typeface="나눔스퀘어 ExtraBold" pitchFamily="50" charset="-127"/>
              </a:rPr>
              <a:t>마약류가 개인과 사회에 미치는 영향을 알고 이에  바르게 대처할 수 있다</a:t>
            </a:r>
            <a:r>
              <a:rPr lang="en-US" altLang="ko-KR" sz="6000" b="1" kern="1000" spc="-220" dirty="0">
                <a:latin typeface="나눔스퀘어 ExtraBold" pitchFamily="50" charset="-127"/>
                <a:ea typeface="나눔스퀘어 ExtraBold" pitchFamily="50" charset="-127"/>
              </a:rPr>
              <a:t>. 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3183223" y="1303077"/>
            <a:ext cx="4031873" cy="12464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7500" b="1" dirty="0">
                <a:solidFill>
                  <a:srgbClr val="823695"/>
                </a:solidFill>
                <a:latin typeface="여기어때잘난서체" pitchFamily="50" charset="-127"/>
                <a:ea typeface="여기어때잘난서체" pitchFamily="50" charset="-127"/>
              </a:rPr>
              <a:t>학습목표</a:t>
            </a:r>
            <a:endParaRPr lang="en-US" altLang="ko-KR" sz="7500" b="1" dirty="0">
              <a:solidFill>
                <a:srgbClr val="823695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grpSp>
        <p:nvGrpSpPr>
          <p:cNvPr id="42" name="그룹 41"/>
          <p:cNvGrpSpPr/>
          <p:nvPr/>
        </p:nvGrpSpPr>
        <p:grpSpPr>
          <a:xfrm>
            <a:off x="554834" y="1598865"/>
            <a:ext cx="2399694" cy="2398063"/>
            <a:chOff x="553205" y="1822602"/>
            <a:chExt cx="1889611" cy="1888327"/>
          </a:xfrm>
        </p:grpSpPr>
        <p:sp>
          <p:nvSpPr>
            <p:cNvPr id="28" name="Freeform 48"/>
            <p:cNvSpPr>
              <a:spLocks/>
            </p:cNvSpPr>
            <p:nvPr/>
          </p:nvSpPr>
          <p:spPr bwMode="auto">
            <a:xfrm>
              <a:off x="553205" y="2766765"/>
              <a:ext cx="1888328" cy="944164"/>
            </a:xfrm>
            <a:custGeom>
              <a:avLst/>
              <a:gdLst>
                <a:gd name="T0" fmla="*/ 1880 w 1880"/>
                <a:gd name="T1" fmla="*/ 0 h 940"/>
                <a:gd name="T2" fmla="*/ 1874 w 1880"/>
                <a:gd name="T3" fmla="*/ 96 h 940"/>
                <a:gd name="T4" fmla="*/ 1860 w 1880"/>
                <a:gd name="T5" fmla="*/ 190 h 940"/>
                <a:gd name="T6" fmla="*/ 1838 w 1880"/>
                <a:gd name="T7" fmla="*/ 280 h 940"/>
                <a:gd name="T8" fmla="*/ 1806 w 1880"/>
                <a:gd name="T9" fmla="*/ 366 h 940"/>
                <a:gd name="T10" fmla="*/ 1766 w 1880"/>
                <a:gd name="T11" fmla="*/ 448 h 940"/>
                <a:gd name="T12" fmla="*/ 1720 w 1880"/>
                <a:gd name="T13" fmla="*/ 526 h 940"/>
                <a:gd name="T14" fmla="*/ 1666 w 1880"/>
                <a:gd name="T15" fmla="*/ 598 h 940"/>
                <a:gd name="T16" fmla="*/ 1604 w 1880"/>
                <a:gd name="T17" fmla="*/ 664 h 940"/>
                <a:gd name="T18" fmla="*/ 1538 w 1880"/>
                <a:gd name="T19" fmla="*/ 726 h 940"/>
                <a:gd name="T20" fmla="*/ 1466 w 1880"/>
                <a:gd name="T21" fmla="*/ 780 h 940"/>
                <a:gd name="T22" fmla="*/ 1388 w 1880"/>
                <a:gd name="T23" fmla="*/ 826 h 940"/>
                <a:gd name="T24" fmla="*/ 1306 w 1880"/>
                <a:gd name="T25" fmla="*/ 866 h 940"/>
                <a:gd name="T26" fmla="*/ 1220 w 1880"/>
                <a:gd name="T27" fmla="*/ 898 h 940"/>
                <a:gd name="T28" fmla="*/ 1130 w 1880"/>
                <a:gd name="T29" fmla="*/ 920 h 940"/>
                <a:gd name="T30" fmla="*/ 1036 w 1880"/>
                <a:gd name="T31" fmla="*/ 934 h 940"/>
                <a:gd name="T32" fmla="*/ 940 w 1880"/>
                <a:gd name="T33" fmla="*/ 940 h 940"/>
                <a:gd name="T34" fmla="*/ 892 w 1880"/>
                <a:gd name="T35" fmla="*/ 938 h 940"/>
                <a:gd name="T36" fmla="*/ 796 w 1880"/>
                <a:gd name="T37" fmla="*/ 928 h 940"/>
                <a:gd name="T38" fmla="*/ 706 w 1880"/>
                <a:gd name="T39" fmla="*/ 910 h 940"/>
                <a:gd name="T40" fmla="*/ 616 w 1880"/>
                <a:gd name="T41" fmla="*/ 882 h 940"/>
                <a:gd name="T42" fmla="*/ 532 w 1880"/>
                <a:gd name="T43" fmla="*/ 848 h 940"/>
                <a:gd name="T44" fmla="*/ 452 w 1880"/>
                <a:gd name="T45" fmla="*/ 804 h 940"/>
                <a:gd name="T46" fmla="*/ 378 w 1880"/>
                <a:gd name="T47" fmla="*/ 754 h 940"/>
                <a:gd name="T48" fmla="*/ 308 w 1880"/>
                <a:gd name="T49" fmla="*/ 696 h 940"/>
                <a:gd name="T50" fmla="*/ 244 w 1880"/>
                <a:gd name="T51" fmla="*/ 632 h 940"/>
                <a:gd name="T52" fmla="*/ 186 w 1880"/>
                <a:gd name="T53" fmla="*/ 562 h 940"/>
                <a:gd name="T54" fmla="*/ 136 w 1880"/>
                <a:gd name="T55" fmla="*/ 488 h 940"/>
                <a:gd name="T56" fmla="*/ 92 w 1880"/>
                <a:gd name="T57" fmla="*/ 408 h 940"/>
                <a:gd name="T58" fmla="*/ 58 w 1880"/>
                <a:gd name="T59" fmla="*/ 324 h 940"/>
                <a:gd name="T60" fmla="*/ 30 w 1880"/>
                <a:gd name="T61" fmla="*/ 234 h 940"/>
                <a:gd name="T62" fmla="*/ 12 w 1880"/>
                <a:gd name="T63" fmla="*/ 144 h 940"/>
                <a:gd name="T64" fmla="*/ 2 w 1880"/>
                <a:gd name="T65" fmla="*/ 48 h 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880" h="940">
                  <a:moveTo>
                    <a:pt x="1880" y="0"/>
                  </a:moveTo>
                  <a:lnTo>
                    <a:pt x="1880" y="0"/>
                  </a:lnTo>
                  <a:lnTo>
                    <a:pt x="1878" y="48"/>
                  </a:lnTo>
                  <a:lnTo>
                    <a:pt x="1874" y="96"/>
                  </a:lnTo>
                  <a:lnTo>
                    <a:pt x="1868" y="144"/>
                  </a:lnTo>
                  <a:lnTo>
                    <a:pt x="1860" y="190"/>
                  </a:lnTo>
                  <a:lnTo>
                    <a:pt x="1850" y="234"/>
                  </a:lnTo>
                  <a:lnTo>
                    <a:pt x="1838" y="280"/>
                  </a:lnTo>
                  <a:lnTo>
                    <a:pt x="1822" y="324"/>
                  </a:lnTo>
                  <a:lnTo>
                    <a:pt x="1806" y="366"/>
                  </a:lnTo>
                  <a:lnTo>
                    <a:pt x="1788" y="408"/>
                  </a:lnTo>
                  <a:lnTo>
                    <a:pt x="1766" y="448"/>
                  </a:lnTo>
                  <a:lnTo>
                    <a:pt x="1744" y="488"/>
                  </a:lnTo>
                  <a:lnTo>
                    <a:pt x="1720" y="526"/>
                  </a:lnTo>
                  <a:lnTo>
                    <a:pt x="1694" y="562"/>
                  </a:lnTo>
                  <a:lnTo>
                    <a:pt x="1666" y="598"/>
                  </a:lnTo>
                  <a:lnTo>
                    <a:pt x="1636" y="632"/>
                  </a:lnTo>
                  <a:lnTo>
                    <a:pt x="1604" y="664"/>
                  </a:lnTo>
                  <a:lnTo>
                    <a:pt x="1572" y="696"/>
                  </a:lnTo>
                  <a:lnTo>
                    <a:pt x="1538" y="726"/>
                  </a:lnTo>
                  <a:lnTo>
                    <a:pt x="1502" y="754"/>
                  </a:lnTo>
                  <a:lnTo>
                    <a:pt x="1466" y="780"/>
                  </a:lnTo>
                  <a:lnTo>
                    <a:pt x="1428" y="804"/>
                  </a:lnTo>
                  <a:lnTo>
                    <a:pt x="1388" y="826"/>
                  </a:lnTo>
                  <a:lnTo>
                    <a:pt x="1348" y="848"/>
                  </a:lnTo>
                  <a:lnTo>
                    <a:pt x="1306" y="866"/>
                  </a:lnTo>
                  <a:lnTo>
                    <a:pt x="1264" y="882"/>
                  </a:lnTo>
                  <a:lnTo>
                    <a:pt x="1220" y="898"/>
                  </a:lnTo>
                  <a:lnTo>
                    <a:pt x="1174" y="910"/>
                  </a:lnTo>
                  <a:lnTo>
                    <a:pt x="1130" y="920"/>
                  </a:lnTo>
                  <a:lnTo>
                    <a:pt x="1084" y="928"/>
                  </a:lnTo>
                  <a:lnTo>
                    <a:pt x="1036" y="934"/>
                  </a:lnTo>
                  <a:lnTo>
                    <a:pt x="988" y="938"/>
                  </a:lnTo>
                  <a:lnTo>
                    <a:pt x="940" y="940"/>
                  </a:lnTo>
                  <a:lnTo>
                    <a:pt x="940" y="940"/>
                  </a:lnTo>
                  <a:lnTo>
                    <a:pt x="892" y="938"/>
                  </a:lnTo>
                  <a:lnTo>
                    <a:pt x="844" y="934"/>
                  </a:lnTo>
                  <a:lnTo>
                    <a:pt x="796" y="928"/>
                  </a:lnTo>
                  <a:lnTo>
                    <a:pt x="750" y="920"/>
                  </a:lnTo>
                  <a:lnTo>
                    <a:pt x="706" y="910"/>
                  </a:lnTo>
                  <a:lnTo>
                    <a:pt x="660" y="898"/>
                  </a:lnTo>
                  <a:lnTo>
                    <a:pt x="616" y="882"/>
                  </a:lnTo>
                  <a:lnTo>
                    <a:pt x="574" y="866"/>
                  </a:lnTo>
                  <a:lnTo>
                    <a:pt x="532" y="848"/>
                  </a:lnTo>
                  <a:lnTo>
                    <a:pt x="492" y="826"/>
                  </a:lnTo>
                  <a:lnTo>
                    <a:pt x="452" y="804"/>
                  </a:lnTo>
                  <a:lnTo>
                    <a:pt x="414" y="780"/>
                  </a:lnTo>
                  <a:lnTo>
                    <a:pt x="378" y="754"/>
                  </a:lnTo>
                  <a:lnTo>
                    <a:pt x="342" y="726"/>
                  </a:lnTo>
                  <a:lnTo>
                    <a:pt x="308" y="696"/>
                  </a:lnTo>
                  <a:lnTo>
                    <a:pt x="276" y="664"/>
                  </a:lnTo>
                  <a:lnTo>
                    <a:pt x="244" y="632"/>
                  </a:lnTo>
                  <a:lnTo>
                    <a:pt x="214" y="598"/>
                  </a:lnTo>
                  <a:lnTo>
                    <a:pt x="186" y="562"/>
                  </a:lnTo>
                  <a:lnTo>
                    <a:pt x="160" y="526"/>
                  </a:lnTo>
                  <a:lnTo>
                    <a:pt x="136" y="488"/>
                  </a:lnTo>
                  <a:lnTo>
                    <a:pt x="114" y="448"/>
                  </a:lnTo>
                  <a:lnTo>
                    <a:pt x="92" y="408"/>
                  </a:lnTo>
                  <a:lnTo>
                    <a:pt x="74" y="366"/>
                  </a:lnTo>
                  <a:lnTo>
                    <a:pt x="58" y="324"/>
                  </a:lnTo>
                  <a:lnTo>
                    <a:pt x="42" y="280"/>
                  </a:lnTo>
                  <a:lnTo>
                    <a:pt x="30" y="234"/>
                  </a:lnTo>
                  <a:lnTo>
                    <a:pt x="20" y="190"/>
                  </a:lnTo>
                  <a:lnTo>
                    <a:pt x="12" y="144"/>
                  </a:lnTo>
                  <a:lnTo>
                    <a:pt x="6" y="96"/>
                  </a:lnTo>
                  <a:lnTo>
                    <a:pt x="2" y="48"/>
                  </a:lnTo>
                  <a:lnTo>
                    <a:pt x="0" y="0"/>
                  </a:lnTo>
                </a:path>
              </a:pathLst>
            </a:custGeom>
            <a:noFill/>
            <a:ln w="76200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29" name="그룹 28"/>
            <p:cNvGrpSpPr/>
            <p:nvPr/>
          </p:nvGrpSpPr>
          <p:grpSpPr>
            <a:xfrm>
              <a:off x="1115686" y="2127948"/>
              <a:ext cx="763367" cy="1301741"/>
              <a:chOff x="3968750" y="1203325"/>
              <a:chExt cx="1206500" cy="2057400"/>
            </a:xfrm>
          </p:grpSpPr>
          <p:sp>
            <p:nvSpPr>
              <p:cNvPr id="30" name="Freeform 49"/>
              <p:cNvSpPr>
                <a:spLocks/>
              </p:cNvSpPr>
              <p:nvPr userDrawn="1"/>
            </p:nvSpPr>
            <p:spPr bwMode="auto">
              <a:xfrm>
                <a:off x="4086225" y="1803400"/>
                <a:ext cx="971550" cy="1320800"/>
              </a:xfrm>
              <a:custGeom>
                <a:avLst/>
                <a:gdLst>
                  <a:gd name="T0" fmla="*/ 446 w 612"/>
                  <a:gd name="T1" fmla="*/ 4 h 832"/>
                  <a:gd name="T2" fmla="*/ 412 w 612"/>
                  <a:gd name="T3" fmla="*/ 0 h 832"/>
                  <a:gd name="T4" fmla="*/ 386 w 612"/>
                  <a:gd name="T5" fmla="*/ 2 h 832"/>
                  <a:gd name="T6" fmla="*/ 334 w 612"/>
                  <a:gd name="T7" fmla="*/ 16 h 832"/>
                  <a:gd name="T8" fmla="*/ 310 w 612"/>
                  <a:gd name="T9" fmla="*/ 28 h 832"/>
                  <a:gd name="T10" fmla="*/ 262 w 612"/>
                  <a:gd name="T11" fmla="*/ 8 h 832"/>
                  <a:gd name="T12" fmla="*/ 208 w 612"/>
                  <a:gd name="T13" fmla="*/ 0 h 832"/>
                  <a:gd name="T14" fmla="*/ 186 w 612"/>
                  <a:gd name="T15" fmla="*/ 2 h 832"/>
                  <a:gd name="T16" fmla="*/ 164 w 612"/>
                  <a:gd name="T17" fmla="*/ 6 h 832"/>
                  <a:gd name="T18" fmla="*/ 128 w 612"/>
                  <a:gd name="T19" fmla="*/ 32 h 832"/>
                  <a:gd name="T20" fmla="*/ 98 w 612"/>
                  <a:gd name="T21" fmla="*/ 62 h 832"/>
                  <a:gd name="T22" fmla="*/ 70 w 612"/>
                  <a:gd name="T23" fmla="*/ 96 h 832"/>
                  <a:gd name="T24" fmla="*/ 46 w 612"/>
                  <a:gd name="T25" fmla="*/ 134 h 832"/>
                  <a:gd name="T26" fmla="*/ 26 w 612"/>
                  <a:gd name="T27" fmla="*/ 178 h 832"/>
                  <a:gd name="T28" fmla="*/ 12 w 612"/>
                  <a:gd name="T29" fmla="*/ 222 h 832"/>
                  <a:gd name="T30" fmla="*/ 2 w 612"/>
                  <a:gd name="T31" fmla="*/ 270 h 832"/>
                  <a:gd name="T32" fmla="*/ 0 w 612"/>
                  <a:gd name="T33" fmla="*/ 320 h 832"/>
                  <a:gd name="T34" fmla="*/ 0 w 612"/>
                  <a:gd name="T35" fmla="*/ 344 h 832"/>
                  <a:gd name="T36" fmla="*/ 4 w 612"/>
                  <a:gd name="T37" fmla="*/ 392 h 832"/>
                  <a:gd name="T38" fmla="*/ 14 w 612"/>
                  <a:gd name="T39" fmla="*/ 438 h 832"/>
                  <a:gd name="T40" fmla="*/ 28 w 612"/>
                  <a:gd name="T41" fmla="*/ 480 h 832"/>
                  <a:gd name="T42" fmla="*/ 48 w 612"/>
                  <a:gd name="T43" fmla="*/ 520 h 832"/>
                  <a:gd name="T44" fmla="*/ 72 w 612"/>
                  <a:gd name="T45" fmla="*/ 558 h 832"/>
                  <a:gd name="T46" fmla="*/ 98 w 612"/>
                  <a:gd name="T47" fmla="*/ 590 h 832"/>
                  <a:gd name="T48" fmla="*/ 128 w 612"/>
                  <a:gd name="T49" fmla="*/ 618 h 832"/>
                  <a:gd name="T50" fmla="*/ 144 w 612"/>
                  <a:gd name="T51" fmla="*/ 632 h 832"/>
                  <a:gd name="T52" fmla="*/ 168 w 612"/>
                  <a:gd name="T53" fmla="*/ 654 h 832"/>
                  <a:gd name="T54" fmla="*/ 186 w 612"/>
                  <a:gd name="T55" fmla="*/ 684 h 832"/>
                  <a:gd name="T56" fmla="*/ 196 w 612"/>
                  <a:gd name="T57" fmla="*/ 718 h 832"/>
                  <a:gd name="T58" fmla="*/ 200 w 612"/>
                  <a:gd name="T59" fmla="*/ 754 h 832"/>
                  <a:gd name="T60" fmla="*/ 202 w 612"/>
                  <a:gd name="T61" fmla="*/ 770 h 832"/>
                  <a:gd name="T62" fmla="*/ 212 w 612"/>
                  <a:gd name="T63" fmla="*/ 798 h 832"/>
                  <a:gd name="T64" fmla="*/ 230 w 612"/>
                  <a:gd name="T65" fmla="*/ 818 h 832"/>
                  <a:gd name="T66" fmla="*/ 252 w 612"/>
                  <a:gd name="T67" fmla="*/ 830 h 832"/>
                  <a:gd name="T68" fmla="*/ 346 w 612"/>
                  <a:gd name="T69" fmla="*/ 832 h 832"/>
                  <a:gd name="T70" fmla="*/ 360 w 612"/>
                  <a:gd name="T71" fmla="*/ 830 h 832"/>
                  <a:gd name="T72" fmla="*/ 382 w 612"/>
                  <a:gd name="T73" fmla="*/ 818 h 832"/>
                  <a:gd name="T74" fmla="*/ 400 w 612"/>
                  <a:gd name="T75" fmla="*/ 798 h 832"/>
                  <a:gd name="T76" fmla="*/ 410 w 612"/>
                  <a:gd name="T77" fmla="*/ 770 h 832"/>
                  <a:gd name="T78" fmla="*/ 412 w 612"/>
                  <a:gd name="T79" fmla="*/ 744 h 832"/>
                  <a:gd name="T80" fmla="*/ 412 w 612"/>
                  <a:gd name="T81" fmla="*/ 728 h 832"/>
                  <a:gd name="T82" fmla="*/ 420 w 612"/>
                  <a:gd name="T83" fmla="*/ 694 h 832"/>
                  <a:gd name="T84" fmla="*/ 436 w 612"/>
                  <a:gd name="T85" fmla="*/ 666 h 832"/>
                  <a:gd name="T86" fmla="*/ 456 w 612"/>
                  <a:gd name="T87" fmla="*/ 642 h 832"/>
                  <a:gd name="T88" fmla="*/ 468 w 612"/>
                  <a:gd name="T89" fmla="*/ 632 h 832"/>
                  <a:gd name="T90" fmla="*/ 498 w 612"/>
                  <a:gd name="T91" fmla="*/ 606 h 832"/>
                  <a:gd name="T92" fmla="*/ 528 w 612"/>
                  <a:gd name="T93" fmla="*/ 576 h 832"/>
                  <a:gd name="T94" fmla="*/ 552 w 612"/>
                  <a:gd name="T95" fmla="*/ 540 h 832"/>
                  <a:gd name="T96" fmla="*/ 572 w 612"/>
                  <a:gd name="T97" fmla="*/ 504 h 832"/>
                  <a:gd name="T98" fmla="*/ 590 w 612"/>
                  <a:gd name="T99" fmla="*/ 462 h 832"/>
                  <a:gd name="T100" fmla="*/ 602 w 612"/>
                  <a:gd name="T101" fmla="*/ 418 h 832"/>
                  <a:gd name="T102" fmla="*/ 610 w 612"/>
                  <a:gd name="T103" fmla="*/ 372 h 832"/>
                  <a:gd name="T104" fmla="*/ 612 w 612"/>
                  <a:gd name="T105" fmla="*/ 324 h 832"/>
                  <a:gd name="T106" fmla="*/ 612 w 612"/>
                  <a:gd name="T107" fmla="*/ 298 h 832"/>
                  <a:gd name="T108" fmla="*/ 606 w 612"/>
                  <a:gd name="T109" fmla="*/ 248 h 832"/>
                  <a:gd name="T110" fmla="*/ 594 w 612"/>
                  <a:gd name="T111" fmla="*/ 200 h 832"/>
                  <a:gd name="T112" fmla="*/ 578 w 612"/>
                  <a:gd name="T113" fmla="*/ 156 h 832"/>
                  <a:gd name="T114" fmla="*/ 556 w 612"/>
                  <a:gd name="T115" fmla="*/ 114 h 832"/>
                  <a:gd name="T116" fmla="*/ 528 w 612"/>
                  <a:gd name="T117" fmla="*/ 76 h 832"/>
                  <a:gd name="T118" fmla="*/ 498 w 612"/>
                  <a:gd name="T119" fmla="*/ 44 h 832"/>
                  <a:gd name="T120" fmla="*/ 464 w 612"/>
                  <a:gd name="T121" fmla="*/ 16 h 832"/>
                  <a:gd name="T122" fmla="*/ 446 w 612"/>
                  <a:gd name="T123" fmla="*/ 4 h 8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12" h="832">
                    <a:moveTo>
                      <a:pt x="446" y="4"/>
                    </a:moveTo>
                    <a:lnTo>
                      <a:pt x="446" y="4"/>
                    </a:lnTo>
                    <a:lnTo>
                      <a:pt x="430" y="2"/>
                    </a:lnTo>
                    <a:lnTo>
                      <a:pt x="412" y="0"/>
                    </a:lnTo>
                    <a:lnTo>
                      <a:pt x="412" y="0"/>
                    </a:lnTo>
                    <a:lnTo>
                      <a:pt x="386" y="2"/>
                    </a:lnTo>
                    <a:lnTo>
                      <a:pt x="358" y="8"/>
                    </a:lnTo>
                    <a:lnTo>
                      <a:pt x="334" y="16"/>
                    </a:lnTo>
                    <a:lnTo>
                      <a:pt x="310" y="28"/>
                    </a:lnTo>
                    <a:lnTo>
                      <a:pt x="310" y="28"/>
                    </a:lnTo>
                    <a:lnTo>
                      <a:pt x="286" y="16"/>
                    </a:lnTo>
                    <a:lnTo>
                      <a:pt x="262" y="8"/>
                    </a:lnTo>
                    <a:lnTo>
                      <a:pt x="236" y="2"/>
                    </a:lnTo>
                    <a:lnTo>
                      <a:pt x="208" y="0"/>
                    </a:lnTo>
                    <a:lnTo>
                      <a:pt x="208" y="0"/>
                    </a:lnTo>
                    <a:lnTo>
                      <a:pt x="186" y="2"/>
                    </a:lnTo>
                    <a:lnTo>
                      <a:pt x="164" y="6"/>
                    </a:lnTo>
                    <a:lnTo>
                      <a:pt x="164" y="6"/>
                    </a:lnTo>
                    <a:lnTo>
                      <a:pt x="146" y="18"/>
                    </a:lnTo>
                    <a:lnTo>
                      <a:pt x="128" y="32"/>
                    </a:lnTo>
                    <a:lnTo>
                      <a:pt x="112" y="46"/>
                    </a:lnTo>
                    <a:lnTo>
                      <a:pt x="98" y="62"/>
                    </a:lnTo>
                    <a:lnTo>
                      <a:pt x="84" y="78"/>
                    </a:lnTo>
                    <a:lnTo>
                      <a:pt x="70" y="96"/>
                    </a:lnTo>
                    <a:lnTo>
                      <a:pt x="58" y="114"/>
                    </a:lnTo>
                    <a:lnTo>
                      <a:pt x="46" y="134"/>
                    </a:lnTo>
                    <a:lnTo>
                      <a:pt x="36" y="156"/>
                    </a:lnTo>
                    <a:lnTo>
                      <a:pt x="26" y="178"/>
                    </a:lnTo>
                    <a:lnTo>
                      <a:pt x="18" y="200"/>
                    </a:lnTo>
                    <a:lnTo>
                      <a:pt x="12" y="222"/>
                    </a:lnTo>
                    <a:lnTo>
                      <a:pt x="6" y="246"/>
                    </a:lnTo>
                    <a:lnTo>
                      <a:pt x="2" y="270"/>
                    </a:lnTo>
                    <a:lnTo>
                      <a:pt x="0" y="294"/>
                    </a:lnTo>
                    <a:lnTo>
                      <a:pt x="0" y="320"/>
                    </a:lnTo>
                    <a:lnTo>
                      <a:pt x="0" y="320"/>
                    </a:lnTo>
                    <a:lnTo>
                      <a:pt x="0" y="344"/>
                    </a:lnTo>
                    <a:lnTo>
                      <a:pt x="2" y="368"/>
                    </a:lnTo>
                    <a:lnTo>
                      <a:pt x="4" y="392"/>
                    </a:lnTo>
                    <a:lnTo>
                      <a:pt x="8" y="414"/>
                    </a:lnTo>
                    <a:lnTo>
                      <a:pt x="14" y="438"/>
                    </a:lnTo>
                    <a:lnTo>
                      <a:pt x="20" y="460"/>
                    </a:lnTo>
                    <a:lnTo>
                      <a:pt x="28" y="480"/>
                    </a:lnTo>
                    <a:lnTo>
                      <a:pt x="38" y="500"/>
                    </a:lnTo>
                    <a:lnTo>
                      <a:pt x="48" y="520"/>
                    </a:lnTo>
                    <a:lnTo>
                      <a:pt x="60" y="540"/>
                    </a:lnTo>
                    <a:lnTo>
                      <a:pt x="72" y="558"/>
                    </a:lnTo>
                    <a:lnTo>
                      <a:pt x="84" y="574"/>
                    </a:lnTo>
                    <a:lnTo>
                      <a:pt x="98" y="590"/>
                    </a:lnTo>
                    <a:lnTo>
                      <a:pt x="112" y="604"/>
                    </a:lnTo>
                    <a:lnTo>
                      <a:pt x="128" y="618"/>
                    </a:lnTo>
                    <a:lnTo>
                      <a:pt x="144" y="632"/>
                    </a:lnTo>
                    <a:lnTo>
                      <a:pt x="144" y="632"/>
                    </a:lnTo>
                    <a:lnTo>
                      <a:pt x="156" y="642"/>
                    </a:lnTo>
                    <a:lnTo>
                      <a:pt x="168" y="654"/>
                    </a:lnTo>
                    <a:lnTo>
                      <a:pt x="178" y="668"/>
                    </a:lnTo>
                    <a:lnTo>
                      <a:pt x="186" y="684"/>
                    </a:lnTo>
                    <a:lnTo>
                      <a:pt x="192" y="700"/>
                    </a:lnTo>
                    <a:lnTo>
                      <a:pt x="196" y="718"/>
                    </a:lnTo>
                    <a:lnTo>
                      <a:pt x="200" y="736"/>
                    </a:lnTo>
                    <a:lnTo>
                      <a:pt x="200" y="754"/>
                    </a:lnTo>
                    <a:lnTo>
                      <a:pt x="200" y="754"/>
                    </a:lnTo>
                    <a:lnTo>
                      <a:pt x="202" y="770"/>
                    </a:lnTo>
                    <a:lnTo>
                      <a:pt x="206" y="784"/>
                    </a:lnTo>
                    <a:lnTo>
                      <a:pt x="212" y="798"/>
                    </a:lnTo>
                    <a:lnTo>
                      <a:pt x="220" y="808"/>
                    </a:lnTo>
                    <a:lnTo>
                      <a:pt x="230" y="818"/>
                    </a:lnTo>
                    <a:lnTo>
                      <a:pt x="240" y="826"/>
                    </a:lnTo>
                    <a:lnTo>
                      <a:pt x="252" y="830"/>
                    </a:lnTo>
                    <a:lnTo>
                      <a:pt x="266" y="832"/>
                    </a:lnTo>
                    <a:lnTo>
                      <a:pt x="346" y="832"/>
                    </a:lnTo>
                    <a:lnTo>
                      <a:pt x="346" y="832"/>
                    </a:lnTo>
                    <a:lnTo>
                      <a:pt x="360" y="830"/>
                    </a:lnTo>
                    <a:lnTo>
                      <a:pt x="372" y="826"/>
                    </a:lnTo>
                    <a:lnTo>
                      <a:pt x="382" y="818"/>
                    </a:lnTo>
                    <a:lnTo>
                      <a:pt x="392" y="808"/>
                    </a:lnTo>
                    <a:lnTo>
                      <a:pt x="400" y="798"/>
                    </a:lnTo>
                    <a:lnTo>
                      <a:pt x="406" y="784"/>
                    </a:lnTo>
                    <a:lnTo>
                      <a:pt x="410" y="770"/>
                    </a:lnTo>
                    <a:lnTo>
                      <a:pt x="412" y="754"/>
                    </a:lnTo>
                    <a:lnTo>
                      <a:pt x="412" y="744"/>
                    </a:lnTo>
                    <a:lnTo>
                      <a:pt x="412" y="744"/>
                    </a:lnTo>
                    <a:lnTo>
                      <a:pt x="412" y="728"/>
                    </a:lnTo>
                    <a:lnTo>
                      <a:pt x="416" y="710"/>
                    </a:lnTo>
                    <a:lnTo>
                      <a:pt x="420" y="694"/>
                    </a:lnTo>
                    <a:lnTo>
                      <a:pt x="428" y="680"/>
                    </a:lnTo>
                    <a:lnTo>
                      <a:pt x="436" y="666"/>
                    </a:lnTo>
                    <a:lnTo>
                      <a:pt x="444" y="654"/>
                    </a:lnTo>
                    <a:lnTo>
                      <a:pt x="456" y="642"/>
                    </a:lnTo>
                    <a:lnTo>
                      <a:pt x="468" y="632"/>
                    </a:lnTo>
                    <a:lnTo>
                      <a:pt x="468" y="632"/>
                    </a:lnTo>
                    <a:lnTo>
                      <a:pt x="484" y="620"/>
                    </a:lnTo>
                    <a:lnTo>
                      <a:pt x="498" y="606"/>
                    </a:lnTo>
                    <a:lnTo>
                      <a:pt x="514" y="590"/>
                    </a:lnTo>
                    <a:lnTo>
                      <a:pt x="528" y="576"/>
                    </a:lnTo>
                    <a:lnTo>
                      <a:pt x="540" y="558"/>
                    </a:lnTo>
                    <a:lnTo>
                      <a:pt x="552" y="540"/>
                    </a:lnTo>
                    <a:lnTo>
                      <a:pt x="562" y="522"/>
                    </a:lnTo>
                    <a:lnTo>
                      <a:pt x="572" y="504"/>
                    </a:lnTo>
                    <a:lnTo>
                      <a:pt x="582" y="484"/>
                    </a:lnTo>
                    <a:lnTo>
                      <a:pt x="590" y="462"/>
                    </a:lnTo>
                    <a:lnTo>
                      <a:pt x="596" y="440"/>
                    </a:lnTo>
                    <a:lnTo>
                      <a:pt x="602" y="418"/>
                    </a:lnTo>
                    <a:lnTo>
                      <a:pt x="608" y="396"/>
                    </a:lnTo>
                    <a:lnTo>
                      <a:pt x="610" y="372"/>
                    </a:lnTo>
                    <a:lnTo>
                      <a:pt x="612" y="350"/>
                    </a:lnTo>
                    <a:lnTo>
                      <a:pt x="612" y="324"/>
                    </a:lnTo>
                    <a:lnTo>
                      <a:pt x="612" y="324"/>
                    </a:lnTo>
                    <a:lnTo>
                      <a:pt x="612" y="298"/>
                    </a:lnTo>
                    <a:lnTo>
                      <a:pt x="610" y="274"/>
                    </a:lnTo>
                    <a:lnTo>
                      <a:pt x="606" y="248"/>
                    </a:lnTo>
                    <a:lnTo>
                      <a:pt x="600" y="224"/>
                    </a:lnTo>
                    <a:lnTo>
                      <a:pt x="594" y="200"/>
                    </a:lnTo>
                    <a:lnTo>
                      <a:pt x="586" y="178"/>
                    </a:lnTo>
                    <a:lnTo>
                      <a:pt x="578" y="156"/>
                    </a:lnTo>
                    <a:lnTo>
                      <a:pt x="566" y="134"/>
                    </a:lnTo>
                    <a:lnTo>
                      <a:pt x="556" y="114"/>
                    </a:lnTo>
                    <a:lnTo>
                      <a:pt x="542" y="94"/>
                    </a:lnTo>
                    <a:lnTo>
                      <a:pt x="528" y="76"/>
                    </a:lnTo>
                    <a:lnTo>
                      <a:pt x="514" y="60"/>
                    </a:lnTo>
                    <a:lnTo>
                      <a:pt x="498" y="44"/>
                    </a:lnTo>
                    <a:lnTo>
                      <a:pt x="482" y="30"/>
                    </a:lnTo>
                    <a:lnTo>
                      <a:pt x="464" y="16"/>
                    </a:lnTo>
                    <a:lnTo>
                      <a:pt x="446" y="4"/>
                    </a:lnTo>
                    <a:lnTo>
                      <a:pt x="446" y="4"/>
                    </a:lnTo>
                    <a:close/>
                  </a:path>
                </a:pathLst>
              </a:custGeom>
              <a:solidFill>
                <a:srgbClr val="FFD9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1" name="Rectangle 51"/>
              <p:cNvSpPr>
                <a:spLocks noChangeArrowheads="1"/>
              </p:cNvSpPr>
              <p:nvPr userDrawn="1"/>
            </p:nvSpPr>
            <p:spPr bwMode="auto">
              <a:xfrm>
                <a:off x="4340225" y="2930525"/>
                <a:ext cx="396875" cy="3048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" name="Freeform 52"/>
              <p:cNvSpPr>
                <a:spLocks/>
              </p:cNvSpPr>
              <p:nvPr userDrawn="1"/>
            </p:nvSpPr>
            <p:spPr bwMode="auto">
              <a:xfrm>
                <a:off x="4019550" y="1228725"/>
                <a:ext cx="1050925" cy="346075"/>
              </a:xfrm>
              <a:custGeom>
                <a:avLst/>
                <a:gdLst>
                  <a:gd name="T0" fmla="*/ 662 w 662"/>
                  <a:gd name="T1" fmla="*/ 110 h 218"/>
                  <a:gd name="T2" fmla="*/ 332 w 662"/>
                  <a:gd name="T3" fmla="*/ 218 h 218"/>
                  <a:gd name="T4" fmla="*/ 0 w 662"/>
                  <a:gd name="T5" fmla="*/ 110 h 218"/>
                  <a:gd name="T6" fmla="*/ 332 w 662"/>
                  <a:gd name="T7" fmla="*/ 0 h 218"/>
                  <a:gd name="T8" fmla="*/ 662 w 662"/>
                  <a:gd name="T9" fmla="*/ 110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2" h="218">
                    <a:moveTo>
                      <a:pt x="662" y="110"/>
                    </a:moveTo>
                    <a:lnTo>
                      <a:pt x="332" y="218"/>
                    </a:lnTo>
                    <a:lnTo>
                      <a:pt x="0" y="110"/>
                    </a:lnTo>
                    <a:lnTo>
                      <a:pt x="332" y="0"/>
                    </a:lnTo>
                    <a:lnTo>
                      <a:pt x="662" y="110"/>
                    </a:lnTo>
                    <a:close/>
                  </a:path>
                </a:pathLst>
              </a:custGeom>
              <a:solidFill>
                <a:srgbClr val="5D5D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" name="Freeform 53"/>
              <p:cNvSpPr>
                <a:spLocks/>
              </p:cNvSpPr>
              <p:nvPr userDrawn="1"/>
            </p:nvSpPr>
            <p:spPr bwMode="auto">
              <a:xfrm>
                <a:off x="4997450" y="1644650"/>
                <a:ext cx="127000" cy="209550"/>
              </a:xfrm>
              <a:custGeom>
                <a:avLst/>
                <a:gdLst>
                  <a:gd name="T0" fmla="*/ 80 w 80"/>
                  <a:gd name="T1" fmla="*/ 132 h 132"/>
                  <a:gd name="T2" fmla="*/ 0 w 80"/>
                  <a:gd name="T3" fmla="*/ 132 h 132"/>
                  <a:gd name="T4" fmla="*/ 0 w 80"/>
                  <a:gd name="T5" fmla="*/ 36 h 132"/>
                  <a:gd name="T6" fmla="*/ 0 w 80"/>
                  <a:gd name="T7" fmla="*/ 36 h 132"/>
                  <a:gd name="T8" fmla="*/ 2 w 80"/>
                  <a:gd name="T9" fmla="*/ 28 h 132"/>
                  <a:gd name="T10" fmla="*/ 4 w 80"/>
                  <a:gd name="T11" fmla="*/ 22 h 132"/>
                  <a:gd name="T12" fmla="*/ 8 w 80"/>
                  <a:gd name="T13" fmla="*/ 16 h 132"/>
                  <a:gd name="T14" fmla="*/ 12 w 80"/>
                  <a:gd name="T15" fmla="*/ 10 h 132"/>
                  <a:gd name="T16" fmla="*/ 16 w 80"/>
                  <a:gd name="T17" fmla="*/ 6 h 132"/>
                  <a:gd name="T18" fmla="*/ 22 w 80"/>
                  <a:gd name="T19" fmla="*/ 2 h 132"/>
                  <a:gd name="T20" fmla="*/ 30 w 80"/>
                  <a:gd name="T21" fmla="*/ 0 h 132"/>
                  <a:gd name="T22" fmla="*/ 36 w 80"/>
                  <a:gd name="T23" fmla="*/ 0 h 132"/>
                  <a:gd name="T24" fmla="*/ 44 w 80"/>
                  <a:gd name="T25" fmla="*/ 0 h 132"/>
                  <a:gd name="T26" fmla="*/ 44 w 80"/>
                  <a:gd name="T27" fmla="*/ 0 h 132"/>
                  <a:gd name="T28" fmla="*/ 50 w 80"/>
                  <a:gd name="T29" fmla="*/ 0 h 132"/>
                  <a:gd name="T30" fmla="*/ 58 w 80"/>
                  <a:gd name="T31" fmla="*/ 2 h 132"/>
                  <a:gd name="T32" fmla="*/ 64 w 80"/>
                  <a:gd name="T33" fmla="*/ 6 h 132"/>
                  <a:gd name="T34" fmla="*/ 68 w 80"/>
                  <a:gd name="T35" fmla="*/ 10 h 132"/>
                  <a:gd name="T36" fmla="*/ 74 w 80"/>
                  <a:gd name="T37" fmla="*/ 16 h 132"/>
                  <a:gd name="T38" fmla="*/ 76 w 80"/>
                  <a:gd name="T39" fmla="*/ 22 h 132"/>
                  <a:gd name="T40" fmla="*/ 78 w 80"/>
                  <a:gd name="T41" fmla="*/ 28 h 132"/>
                  <a:gd name="T42" fmla="*/ 80 w 80"/>
                  <a:gd name="T43" fmla="*/ 36 h 132"/>
                  <a:gd name="T44" fmla="*/ 80 w 80"/>
                  <a:gd name="T45" fmla="*/ 132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0" h="132">
                    <a:moveTo>
                      <a:pt x="80" y="132"/>
                    </a:moveTo>
                    <a:lnTo>
                      <a:pt x="0" y="132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2" y="28"/>
                    </a:lnTo>
                    <a:lnTo>
                      <a:pt x="4" y="22"/>
                    </a:lnTo>
                    <a:lnTo>
                      <a:pt x="8" y="16"/>
                    </a:lnTo>
                    <a:lnTo>
                      <a:pt x="12" y="10"/>
                    </a:lnTo>
                    <a:lnTo>
                      <a:pt x="16" y="6"/>
                    </a:lnTo>
                    <a:lnTo>
                      <a:pt x="22" y="2"/>
                    </a:lnTo>
                    <a:lnTo>
                      <a:pt x="30" y="0"/>
                    </a:lnTo>
                    <a:lnTo>
                      <a:pt x="36" y="0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50" y="0"/>
                    </a:lnTo>
                    <a:lnTo>
                      <a:pt x="58" y="2"/>
                    </a:lnTo>
                    <a:lnTo>
                      <a:pt x="64" y="6"/>
                    </a:lnTo>
                    <a:lnTo>
                      <a:pt x="68" y="10"/>
                    </a:lnTo>
                    <a:lnTo>
                      <a:pt x="74" y="16"/>
                    </a:lnTo>
                    <a:lnTo>
                      <a:pt x="76" y="22"/>
                    </a:lnTo>
                    <a:lnTo>
                      <a:pt x="78" y="28"/>
                    </a:lnTo>
                    <a:lnTo>
                      <a:pt x="80" y="36"/>
                    </a:lnTo>
                    <a:lnTo>
                      <a:pt x="80" y="132"/>
                    </a:lnTo>
                    <a:close/>
                  </a:path>
                </a:pathLst>
              </a:custGeom>
              <a:solidFill>
                <a:srgbClr val="FFD9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" name="Freeform 54"/>
              <p:cNvSpPr>
                <a:spLocks/>
              </p:cNvSpPr>
              <p:nvPr userDrawn="1"/>
            </p:nvSpPr>
            <p:spPr bwMode="auto">
              <a:xfrm>
                <a:off x="4219575" y="1403350"/>
                <a:ext cx="650875" cy="444500"/>
              </a:xfrm>
              <a:custGeom>
                <a:avLst/>
                <a:gdLst>
                  <a:gd name="T0" fmla="*/ 36 w 410"/>
                  <a:gd name="T1" fmla="*/ 22 h 280"/>
                  <a:gd name="T2" fmla="*/ 0 w 410"/>
                  <a:gd name="T3" fmla="*/ 280 h 280"/>
                  <a:gd name="T4" fmla="*/ 0 w 410"/>
                  <a:gd name="T5" fmla="*/ 280 h 280"/>
                  <a:gd name="T6" fmla="*/ 24 w 410"/>
                  <a:gd name="T7" fmla="*/ 268 h 280"/>
                  <a:gd name="T8" fmla="*/ 48 w 410"/>
                  <a:gd name="T9" fmla="*/ 260 h 280"/>
                  <a:gd name="T10" fmla="*/ 76 w 410"/>
                  <a:gd name="T11" fmla="*/ 254 h 280"/>
                  <a:gd name="T12" fmla="*/ 102 w 410"/>
                  <a:gd name="T13" fmla="*/ 252 h 280"/>
                  <a:gd name="T14" fmla="*/ 102 w 410"/>
                  <a:gd name="T15" fmla="*/ 252 h 280"/>
                  <a:gd name="T16" fmla="*/ 130 w 410"/>
                  <a:gd name="T17" fmla="*/ 254 h 280"/>
                  <a:gd name="T18" fmla="*/ 156 w 410"/>
                  <a:gd name="T19" fmla="*/ 260 h 280"/>
                  <a:gd name="T20" fmla="*/ 182 w 410"/>
                  <a:gd name="T21" fmla="*/ 268 h 280"/>
                  <a:gd name="T22" fmla="*/ 206 w 410"/>
                  <a:gd name="T23" fmla="*/ 280 h 280"/>
                  <a:gd name="T24" fmla="*/ 206 w 410"/>
                  <a:gd name="T25" fmla="*/ 280 h 280"/>
                  <a:gd name="T26" fmla="*/ 228 w 410"/>
                  <a:gd name="T27" fmla="*/ 268 h 280"/>
                  <a:gd name="T28" fmla="*/ 254 w 410"/>
                  <a:gd name="T29" fmla="*/ 260 h 280"/>
                  <a:gd name="T30" fmla="*/ 280 w 410"/>
                  <a:gd name="T31" fmla="*/ 254 h 280"/>
                  <a:gd name="T32" fmla="*/ 308 w 410"/>
                  <a:gd name="T33" fmla="*/ 252 h 280"/>
                  <a:gd name="T34" fmla="*/ 308 w 410"/>
                  <a:gd name="T35" fmla="*/ 252 h 280"/>
                  <a:gd name="T36" fmla="*/ 336 w 410"/>
                  <a:gd name="T37" fmla="*/ 254 h 280"/>
                  <a:gd name="T38" fmla="*/ 362 w 410"/>
                  <a:gd name="T39" fmla="*/ 260 h 280"/>
                  <a:gd name="T40" fmla="*/ 386 w 410"/>
                  <a:gd name="T41" fmla="*/ 268 h 280"/>
                  <a:gd name="T42" fmla="*/ 410 w 410"/>
                  <a:gd name="T43" fmla="*/ 280 h 280"/>
                  <a:gd name="T44" fmla="*/ 374 w 410"/>
                  <a:gd name="T45" fmla="*/ 22 h 280"/>
                  <a:gd name="T46" fmla="*/ 374 w 410"/>
                  <a:gd name="T47" fmla="*/ 22 h 280"/>
                  <a:gd name="T48" fmla="*/ 338 w 410"/>
                  <a:gd name="T49" fmla="*/ 12 h 280"/>
                  <a:gd name="T50" fmla="*/ 296 w 410"/>
                  <a:gd name="T51" fmla="*/ 6 h 280"/>
                  <a:gd name="T52" fmla="*/ 252 w 410"/>
                  <a:gd name="T53" fmla="*/ 0 h 280"/>
                  <a:gd name="T54" fmla="*/ 206 w 410"/>
                  <a:gd name="T55" fmla="*/ 0 h 280"/>
                  <a:gd name="T56" fmla="*/ 206 w 410"/>
                  <a:gd name="T57" fmla="*/ 0 h 280"/>
                  <a:gd name="T58" fmla="*/ 158 w 410"/>
                  <a:gd name="T59" fmla="*/ 0 h 280"/>
                  <a:gd name="T60" fmla="*/ 114 w 410"/>
                  <a:gd name="T61" fmla="*/ 6 h 280"/>
                  <a:gd name="T62" fmla="*/ 74 w 410"/>
                  <a:gd name="T63" fmla="*/ 12 h 280"/>
                  <a:gd name="T64" fmla="*/ 36 w 410"/>
                  <a:gd name="T65" fmla="*/ 22 h 280"/>
                  <a:gd name="T66" fmla="*/ 36 w 410"/>
                  <a:gd name="T67" fmla="*/ 22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10" h="280">
                    <a:moveTo>
                      <a:pt x="36" y="22"/>
                    </a:moveTo>
                    <a:lnTo>
                      <a:pt x="0" y="280"/>
                    </a:lnTo>
                    <a:lnTo>
                      <a:pt x="0" y="280"/>
                    </a:lnTo>
                    <a:lnTo>
                      <a:pt x="24" y="268"/>
                    </a:lnTo>
                    <a:lnTo>
                      <a:pt x="48" y="260"/>
                    </a:lnTo>
                    <a:lnTo>
                      <a:pt x="76" y="254"/>
                    </a:lnTo>
                    <a:lnTo>
                      <a:pt x="102" y="252"/>
                    </a:lnTo>
                    <a:lnTo>
                      <a:pt x="102" y="252"/>
                    </a:lnTo>
                    <a:lnTo>
                      <a:pt x="130" y="254"/>
                    </a:lnTo>
                    <a:lnTo>
                      <a:pt x="156" y="260"/>
                    </a:lnTo>
                    <a:lnTo>
                      <a:pt x="182" y="268"/>
                    </a:lnTo>
                    <a:lnTo>
                      <a:pt x="206" y="280"/>
                    </a:lnTo>
                    <a:lnTo>
                      <a:pt x="206" y="280"/>
                    </a:lnTo>
                    <a:lnTo>
                      <a:pt x="228" y="268"/>
                    </a:lnTo>
                    <a:lnTo>
                      <a:pt x="254" y="260"/>
                    </a:lnTo>
                    <a:lnTo>
                      <a:pt x="280" y="254"/>
                    </a:lnTo>
                    <a:lnTo>
                      <a:pt x="308" y="252"/>
                    </a:lnTo>
                    <a:lnTo>
                      <a:pt x="308" y="252"/>
                    </a:lnTo>
                    <a:lnTo>
                      <a:pt x="336" y="254"/>
                    </a:lnTo>
                    <a:lnTo>
                      <a:pt x="362" y="260"/>
                    </a:lnTo>
                    <a:lnTo>
                      <a:pt x="386" y="268"/>
                    </a:lnTo>
                    <a:lnTo>
                      <a:pt x="410" y="280"/>
                    </a:lnTo>
                    <a:lnTo>
                      <a:pt x="374" y="22"/>
                    </a:lnTo>
                    <a:lnTo>
                      <a:pt x="374" y="22"/>
                    </a:lnTo>
                    <a:lnTo>
                      <a:pt x="338" y="12"/>
                    </a:lnTo>
                    <a:lnTo>
                      <a:pt x="296" y="6"/>
                    </a:lnTo>
                    <a:lnTo>
                      <a:pt x="252" y="0"/>
                    </a:lnTo>
                    <a:lnTo>
                      <a:pt x="206" y="0"/>
                    </a:lnTo>
                    <a:lnTo>
                      <a:pt x="206" y="0"/>
                    </a:lnTo>
                    <a:lnTo>
                      <a:pt x="158" y="0"/>
                    </a:lnTo>
                    <a:lnTo>
                      <a:pt x="114" y="6"/>
                    </a:lnTo>
                    <a:lnTo>
                      <a:pt x="74" y="12"/>
                    </a:lnTo>
                    <a:lnTo>
                      <a:pt x="36" y="22"/>
                    </a:lnTo>
                    <a:lnTo>
                      <a:pt x="36" y="22"/>
                    </a:lnTo>
                    <a:close/>
                  </a:path>
                </a:pathLst>
              </a:custGeom>
              <a:solidFill>
                <a:srgbClr val="5D5D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5" name="Freeform 55"/>
              <p:cNvSpPr>
                <a:spLocks/>
              </p:cNvSpPr>
              <p:nvPr userDrawn="1"/>
            </p:nvSpPr>
            <p:spPr bwMode="auto">
              <a:xfrm>
                <a:off x="5080000" y="2247900"/>
                <a:ext cx="92075" cy="88900"/>
              </a:xfrm>
              <a:custGeom>
                <a:avLst/>
                <a:gdLst>
                  <a:gd name="T0" fmla="*/ 8 w 58"/>
                  <a:gd name="T1" fmla="*/ 8 h 56"/>
                  <a:gd name="T2" fmla="*/ 8 w 58"/>
                  <a:gd name="T3" fmla="*/ 8 h 56"/>
                  <a:gd name="T4" fmla="*/ 2 w 58"/>
                  <a:gd name="T5" fmla="*/ 18 h 56"/>
                  <a:gd name="T6" fmla="*/ 0 w 58"/>
                  <a:gd name="T7" fmla="*/ 28 h 56"/>
                  <a:gd name="T8" fmla="*/ 0 w 58"/>
                  <a:gd name="T9" fmla="*/ 28 h 56"/>
                  <a:gd name="T10" fmla="*/ 2 w 58"/>
                  <a:gd name="T11" fmla="*/ 38 h 56"/>
                  <a:gd name="T12" fmla="*/ 8 w 58"/>
                  <a:gd name="T13" fmla="*/ 48 h 56"/>
                  <a:gd name="T14" fmla="*/ 8 w 58"/>
                  <a:gd name="T15" fmla="*/ 48 h 56"/>
                  <a:gd name="T16" fmla="*/ 18 w 58"/>
                  <a:gd name="T17" fmla="*/ 54 h 56"/>
                  <a:gd name="T18" fmla="*/ 28 w 58"/>
                  <a:gd name="T19" fmla="*/ 56 h 56"/>
                  <a:gd name="T20" fmla="*/ 28 w 58"/>
                  <a:gd name="T21" fmla="*/ 56 h 56"/>
                  <a:gd name="T22" fmla="*/ 40 w 58"/>
                  <a:gd name="T23" fmla="*/ 54 h 56"/>
                  <a:gd name="T24" fmla="*/ 48 w 58"/>
                  <a:gd name="T25" fmla="*/ 48 h 56"/>
                  <a:gd name="T26" fmla="*/ 48 w 58"/>
                  <a:gd name="T27" fmla="*/ 48 h 56"/>
                  <a:gd name="T28" fmla="*/ 52 w 58"/>
                  <a:gd name="T29" fmla="*/ 44 h 56"/>
                  <a:gd name="T30" fmla="*/ 54 w 58"/>
                  <a:gd name="T31" fmla="*/ 38 h 56"/>
                  <a:gd name="T32" fmla="*/ 58 w 58"/>
                  <a:gd name="T33" fmla="*/ 28 h 56"/>
                  <a:gd name="T34" fmla="*/ 58 w 58"/>
                  <a:gd name="T35" fmla="*/ 28 h 56"/>
                  <a:gd name="T36" fmla="*/ 54 w 58"/>
                  <a:gd name="T37" fmla="*/ 18 h 56"/>
                  <a:gd name="T38" fmla="*/ 52 w 58"/>
                  <a:gd name="T39" fmla="*/ 12 h 56"/>
                  <a:gd name="T40" fmla="*/ 48 w 58"/>
                  <a:gd name="T41" fmla="*/ 8 h 56"/>
                  <a:gd name="T42" fmla="*/ 48 w 58"/>
                  <a:gd name="T43" fmla="*/ 8 h 56"/>
                  <a:gd name="T44" fmla="*/ 44 w 58"/>
                  <a:gd name="T45" fmla="*/ 4 h 56"/>
                  <a:gd name="T46" fmla="*/ 40 w 58"/>
                  <a:gd name="T47" fmla="*/ 2 h 56"/>
                  <a:gd name="T48" fmla="*/ 28 w 58"/>
                  <a:gd name="T49" fmla="*/ 0 h 56"/>
                  <a:gd name="T50" fmla="*/ 18 w 58"/>
                  <a:gd name="T51" fmla="*/ 2 h 56"/>
                  <a:gd name="T52" fmla="*/ 12 w 58"/>
                  <a:gd name="T53" fmla="*/ 4 h 56"/>
                  <a:gd name="T54" fmla="*/ 8 w 58"/>
                  <a:gd name="T55" fmla="*/ 8 h 56"/>
                  <a:gd name="T56" fmla="*/ 8 w 58"/>
                  <a:gd name="T57" fmla="*/ 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8" h="56">
                    <a:moveTo>
                      <a:pt x="8" y="8"/>
                    </a:moveTo>
                    <a:lnTo>
                      <a:pt x="8" y="8"/>
                    </a:lnTo>
                    <a:lnTo>
                      <a:pt x="2" y="18"/>
                    </a:lnTo>
                    <a:lnTo>
                      <a:pt x="0" y="28"/>
                    </a:lnTo>
                    <a:lnTo>
                      <a:pt x="0" y="28"/>
                    </a:lnTo>
                    <a:lnTo>
                      <a:pt x="2" y="38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18" y="54"/>
                    </a:lnTo>
                    <a:lnTo>
                      <a:pt x="28" y="56"/>
                    </a:lnTo>
                    <a:lnTo>
                      <a:pt x="28" y="56"/>
                    </a:lnTo>
                    <a:lnTo>
                      <a:pt x="40" y="54"/>
                    </a:lnTo>
                    <a:lnTo>
                      <a:pt x="48" y="48"/>
                    </a:lnTo>
                    <a:lnTo>
                      <a:pt x="48" y="48"/>
                    </a:lnTo>
                    <a:lnTo>
                      <a:pt x="52" y="44"/>
                    </a:lnTo>
                    <a:lnTo>
                      <a:pt x="54" y="38"/>
                    </a:lnTo>
                    <a:lnTo>
                      <a:pt x="58" y="28"/>
                    </a:lnTo>
                    <a:lnTo>
                      <a:pt x="58" y="28"/>
                    </a:lnTo>
                    <a:lnTo>
                      <a:pt x="54" y="18"/>
                    </a:lnTo>
                    <a:lnTo>
                      <a:pt x="52" y="12"/>
                    </a:lnTo>
                    <a:lnTo>
                      <a:pt x="48" y="8"/>
                    </a:lnTo>
                    <a:lnTo>
                      <a:pt x="48" y="8"/>
                    </a:lnTo>
                    <a:lnTo>
                      <a:pt x="44" y="4"/>
                    </a:lnTo>
                    <a:lnTo>
                      <a:pt x="40" y="2"/>
                    </a:lnTo>
                    <a:lnTo>
                      <a:pt x="28" y="0"/>
                    </a:lnTo>
                    <a:lnTo>
                      <a:pt x="18" y="2"/>
                    </a:lnTo>
                    <a:lnTo>
                      <a:pt x="12" y="4"/>
                    </a:lnTo>
                    <a:lnTo>
                      <a:pt x="8" y="8"/>
                    </a:lnTo>
                    <a:lnTo>
                      <a:pt x="8" y="8"/>
                    </a:lnTo>
                    <a:close/>
                  </a:path>
                </a:pathLst>
              </a:custGeom>
              <a:solidFill>
                <a:srgbClr val="31313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6" name="Freeform 56"/>
              <p:cNvSpPr>
                <a:spLocks noEditPoints="1"/>
              </p:cNvSpPr>
              <p:nvPr userDrawn="1"/>
            </p:nvSpPr>
            <p:spPr bwMode="auto">
              <a:xfrm>
                <a:off x="3968750" y="1203325"/>
                <a:ext cx="1206500" cy="2057400"/>
              </a:xfrm>
              <a:custGeom>
                <a:avLst/>
                <a:gdLst>
                  <a:gd name="T0" fmla="*/ 722 w 760"/>
                  <a:gd name="T1" fmla="*/ 262 h 1296"/>
                  <a:gd name="T2" fmla="*/ 726 w 760"/>
                  <a:gd name="T3" fmla="*/ 120 h 1296"/>
                  <a:gd name="T4" fmla="*/ 380 w 760"/>
                  <a:gd name="T5" fmla="*/ 0 h 1296"/>
                  <a:gd name="T6" fmla="*/ 34 w 760"/>
                  <a:gd name="T7" fmla="*/ 126 h 1296"/>
                  <a:gd name="T8" fmla="*/ 160 w 760"/>
                  <a:gd name="T9" fmla="*/ 396 h 1296"/>
                  <a:gd name="T10" fmla="*/ 78 w 760"/>
                  <a:gd name="T11" fmla="*/ 476 h 1296"/>
                  <a:gd name="T12" fmla="*/ 10 w 760"/>
                  <a:gd name="T13" fmla="*/ 612 h 1296"/>
                  <a:gd name="T14" fmla="*/ 2 w 760"/>
                  <a:gd name="T15" fmla="*/ 746 h 1296"/>
                  <a:gd name="T16" fmla="*/ 58 w 760"/>
                  <a:gd name="T17" fmla="*/ 904 h 1296"/>
                  <a:gd name="T18" fmla="*/ 178 w 760"/>
                  <a:gd name="T19" fmla="*/ 1024 h 1296"/>
                  <a:gd name="T20" fmla="*/ 228 w 760"/>
                  <a:gd name="T21" fmla="*/ 1088 h 1296"/>
                  <a:gd name="T22" fmla="*/ 240 w 760"/>
                  <a:gd name="T23" fmla="*/ 1292 h 1296"/>
                  <a:gd name="T24" fmla="*/ 516 w 760"/>
                  <a:gd name="T25" fmla="*/ 1286 h 1296"/>
                  <a:gd name="T26" fmla="*/ 536 w 760"/>
                  <a:gd name="T27" fmla="*/ 1060 h 1296"/>
                  <a:gd name="T28" fmla="*/ 634 w 760"/>
                  <a:gd name="T29" fmla="*/ 978 h 1296"/>
                  <a:gd name="T30" fmla="*/ 744 w 760"/>
                  <a:gd name="T31" fmla="*/ 786 h 1296"/>
                  <a:gd name="T32" fmla="*/ 720 w 760"/>
                  <a:gd name="T33" fmla="*/ 770 h 1296"/>
                  <a:gd name="T34" fmla="*/ 658 w 760"/>
                  <a:gd name="T35" fmla="*/ 902 h 1296"/>
                  <a:gd name="T36" fmla="*/ 522 w 760"/>
                  <a:gd name="T37" fmla="*/ 1026 h 1296"/>
                  <a:gd name="T38" fmla="*/ 534 w 760"/>
                  <a:gd name="T39" fmla="*/ 674 h 1296"/>
                  <a:gd name="T40" fmla="*/ 514 w 760"/>
                  <a:gd name="T41" fmla="*/ 662 h 1296"/>
                  <a:gd name="T42" fmla="*/ 382 w 760"/>
                  <a:gd name="T43" fmla="*/ 664 h 1296"/>
                  <a:gd name="T44" fmla="*/ 244 w 760"/>
                  <a:gd name="T45" fmla="*/ 664 h 1296"/>
                  <a:gd name="T46" fmla="*/ 234 w 760"/>
                  <a:gd name="T47" fmla="*/ 662 h 1296"/>
                  <a:gd name="T48" fmla="*/ 226 w 760"/>
                  <a:gd name="T49" fmla="*/ 664 h 1296"/>
                  <a:gd name="T50" fmla="*/ 222 w 760"/>
                  <a:gd name="T51" fmla="*/ 668 h 1296"/>
                  <a:gd name="T52" fmla="*/ 218 w 760"/>
                  <a:gd name="T53" fmla="*/ 676 h 1296"/>
                  <a:gd name="T54" fmla="*/ 258 w 760"/>
                  <a:gd name="T55" fmla="*/ 1072 h 1296"/>
                  <a:gd name="T56" fmla="*/ 194 w 760"/>
                  <a:gd name="T57" fmla="*/ 996 h 1296"/>
                  <a:gd name="T58" fmla="*/ 84 w 760"/>
                  <a:gd name="T59" fmla="*/ 888 h 1296"/>
                  <a:gd name="T60" fmla="*/ 34 w 760"/>
                  <a:gd name="T61" fmla="*/ 742 h 1296"/>
                  <a:gd name="T62" fmla="*/ 56 w 760"/>
                  <a:gd name="T63" fmla="*/ 580 h 1296"/>
                  <a:gd name="T64" fmla="*/ 180 w 760"/>
                  <a:gd name="T65" fmla="*/ 422 h 1296"/>
                  <a:gd name="T66" fmla="*/ 278 w 760"/>
                  <a:gd name="T67" fmla="*/ 396 h 1296"/>
                  <a:gd name="T68" fmla="*/ 388 w 760"/>
                  <a:gd name="T69" fmla="*/ 420 h 1296"/>
                  <a:gd name="T70" fmla="*/ 502 w 760"/>
                  <a:gd name="T71" fmla="*/ 396 h 1296"/>
                  <a:gd name="T72" fmla="*/ 608 w 760"/>
                  <a:gd name="T73" fmla="*/ 448 h 1296"/>
                  <a:gd name="T74" fmla="*/ 704 w 760"/>
                  <a:gd name="T75" fmla="*/ 598 h 1296"/>
                  <a:gd name="T76" fmla="*/ 734 w 760"/>
                  <a:gd name="T77" fmla="*/ 600 h 1296"/>
                  <a:gd name="T78" fmla="*/ 680 w 760"/>
                  <a:gd name="T79" fmla="*/ 478 h 1296"/>
                  <a:gd name="T80" fmla="*/ 572 w 760"/>
                  <a:gd name="T81" fmla="*/ 188 h 1296"/>
                  <a:gd name="T82" fmla="*/ 652 w 760"/>
                  <a:gd name="T83" fmla="*/ 298 h 1296"/>
                  <a:gd name="T84" fmla="*/ 664 w 760"/>
                  <a:gd name="T85" fmla="*/ 426 h 1296"/>
                  <a:gd name="T86" fmla="*/ 760 w 760"/>
                  <a:gd name="T87" fmla="*/ 410 h 1296"/>
                  <a:gd name="T88" fmla="*/ 310 w 760"/>
                  <a:gd name="T89" fmla="*/ 764 h 1296"/>
                  <a:gd name="T90" fmla="*/ 452 w 760"/>
                  <a:gd name="T91" fmla="*/ 764 h 1296"/>
                  <a:gd name="T92" fmla="*/ 486 w 760"/>
                  <a:gd name="T93" fmla="*/ 1106 h 1296"/>
                  <a:gd name="T94" fmla="*/ 268 w 760"/>
                  <a:gd name="T95" fmla="*/ 1264 h 1296"/>
                  <a:gd name="T96" fmla="*/ 458 w 760"/>
                  <a:gd name="T97" fmla="*/ 364 h 1296"/>
                  <a:gd name="T98" fmla="*/ 356 w 760"/>
                  <a:gd name="T99" fmla="*/ 376 h 1296"/>
                  <a:gd name="T100" fmla="*/ 214 w 760"/>
                  <a:gd name="T101" fmla="*/ 372 h 1296"/>
                  <a:gd name="T102" fmla="*/ 342 w 760"/>
                  <a:gd name="T103" fmla="*/ 144 h 1296"/>
                  <a:gd name="T104" fmla="*/ 536 w 760"/>
                  <a:gd name="T105" fmla="*/ 160 h 1296"/>
                  <a:gd name="T106" fmla="*/ 554 w 760"/>
                  <a:gd name="T107" fmla="*/ 132 h 1296"/>
                  <a:gd name="T108" fmla="*/ 334 w 760"/>
                  <a:gd name="T109" fmla="*/ 110 h 1296"/>
                  <a:gd name="T110" fmla="*/ 192 w 760"/>
                  <a:gd name="T111" fmla="*/ 154 h 1296"/>
                  <a:gd name="T112" fmla="*/ 682 w 760"/>
                  <a:gd name="T113" fmla="*/ 314 h 1296"/>
                  <a:gd name="T114" fmla="*/ 708 w 760"/>
                  <a:gd name="T115" fmla="*/ 294 h 1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60" h="1296">
                    <a:moveTo>
                      <a:pt x="760" y="314"/>
                    </a:moveTo>
                    <a:lnTo>
                      <a:pt x="760" y="314"/>
                    </a:lnTo>
                    <a:lnTo>
                      <a:pt x="758" y="298"/>
                    </a:lnTo>
                    <a:lnTo>
                      <a:pt x="752" y="284"/>
                    </a:lnTo>
                    <a:lnTo>
                      <a:pt x="742" y="274"/>
                    </a:lnTo>
                    <a:lnTo>
                      <a:pt x="730" y="266"/>
                    </a:lnTo>
                    <a:lnTo>
                      <a:pt x="722" y="262"/>
                    </a:lnTo>
                    <a:lnTo>
                      <a:pt x="722" y="138"/>
                    </a:lnTo>
                    <a:lnTo>
                      <a:pt x="724" y="136"/>
                    </a:lnTo>
                    <a:lnTo>
                      <a:pt x="724" y="136"/>
                    </a:lnTo>
                    <a:lnTo>
                      <a:pt x="726" y="130"/>
                    </a:lnTo>
                    <a:lnTo>
                      <a:pt x="728" y="126"/>
                    </a:lnTo>
                    <a:lnTo>
                      <a:pt x="728" y="126"/>
                    </a:lnTo>
                    <a:lnTo>
                      <a:pt x="726" y="120"/>
                    </a:lnTo>
                    <a:lnTo>
                      <a:pt x="724" y="116"/>
                    </a:lnTo>
                    <a:lnTo>
                      <a:pt x="720" y="112"/>
                    </a:lnTo>
                    <a:lnTo>
                      <a:pt x="716" y="110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0"/>
                    </a:lnTo>
                    <a:lnTo>
                      <a:pt x="380" y="0"/>
                    </a:lnTo>
                    <a:lnTo>
                      <a:pt x="376" y="2"/>
                    </a:lnTo>
                    <a:lnTo>
                      <a:pt x="46" y="110"/>
                    </a:lnTo>
                    <a:lnTo>
                      <a:pt x="46" y="110"/>
                    </a:lnTo>
                    <a:lnTo>
                      <a:pt x="40" y="112"/>
                    </a:lnTo>
                    <a:lnTo>
                      <a:pt x="38" y="116"/>
                    </a:lnTo>
                    <a:lnTo>
                      <a:pt x="34" y="120"/>
                    </a:lnTo>
                    <a:lnTo>
                      <a:pt x="34" y="126"/>
                    </a:lnTo>
                    <a:lnTo>
                      <a:pt x="34" y="126"/>
                    </a:lnTo>
                    <a:lnTo>
                      <a:pt x="34" y="130"/>
                    </a:lnTo>
                    <a:lnTo>
                      <a:pt x="38" y="136"/>
                    </a:lnTo>
                    <a:lnTo>
                      <a:pt x="40" y="138"/>
                    </a:lnTo>
                    <a:lnTo>
                      <a:pt x="46" y="140"/>
                    </a:lnTo>
                    <a:lnTo>
                      <a:pt x="190" y="188"/>
                    </a:lnTo>
                    <a:lnTo>
                      <a:pt x="160" y="396"/>
                    </a:lnTo>
                    <a:lnTo>
                      <a:pt x="156" y="398"/>
                    </a:lnTo>
                    <a:lnTo>
                      <a:pt x="156" y="398"/>
                    </a:lnTo>
                    <a:lnTo>
                      <a:pt x="138" y="412"/>
                    </a:lnTo>
                    <a:lnTo>
                      <a:pt x="122" y="426"/>
                    </a:lnTo>
                    <a:lnTo>
                      <a:pt x="106" y="442"/>
                    </a:lnTo>
                    <a:lnTo>
                      <a:pt x="92" y="458"/>
                    </a:lnTo>
                    <a:lnTo>
                      <a:pt x="78" y="476"/>
                    </a:lnTo>
                    <a:lnTo>
                      <a:pt x="64" y="494"/>
                    </a:lnTo>
                    <a:lnTo>
                      <a:pt x="52" y="512"/>
                    </a:lnTo>
                    <a:lnTo>
                      <a:pt x="42" y="530"/>
                    </a:lnTo>
                    <a:lnTo>
                      <a:pt x="32" y="550"/>
                    </a:lnTo>
                    <a:lnTo>
                      <a:pt x="24" y="570"/>
                    </a:lnTo>
                    <a:lnTo>
                      <a:pt x="16" y="590"/>
                    </a:lnTo>
                    <a:lnTo>
                      <a:pt x="10" y="612"/>
                    </a:lnTo>
                    <a:lnTo>
                      <a:pt x="6" y="632"/>
                    </a:lnTo>
                    <a:lnTo>
                      <a:pt x="2" y="654"/>
                    </a:lnTo>
                    <a:lnTo>
                      <a:pt x="0" y="676"/>
                    </a:lnTo>
                    <a:lnTo>
                      <a:pt x="0" y="698"/>
                    </a:lnTo>
                    <a:lnTo>
                      <a:pt x="0" y="698"/>
                    </a:lnTo>
                    <a:lnTo>
                      <a:pt x="0" y="722"/>
                    </a:lnTo>
                    <a:lnTo>
                      <a:pt x="2" y="746"/>
                    </a:lnTo>
                    <a:lnTo>
                      <a:pt x="6" y="770"/>
                    </a:lnTo>
                    <a:lnTo>
                      <a:pt x="10" y="794"/>
                    </a:lnTo>
                    <a:lnTo>
                      <a:pt x="16" y="818"/>
                    </a:lnTo>
                    <a:lnTo>
                      <a:pt x="24" y="840"/>
                    </a:lnTo>
                    <a:lnTo>
                      <a:pt x="34" y="862"/>
                    </a:lnTo>
                    <a:lnTo>
                      <a:pt x="44" y="884"/>
                    </a:lnTo>
                    <a:lnTo>
                      <a:pt x="58" y="904"/>
                    </a:lnTo>
                    <a:lnTo>
                      <a:pt x="70" y="924"/>
                    </a:lnTo>
                    <a:lnTo>
                      <a:pt x="86" y="944"/>
                    </a:lnTo>
                    <a:lnTo>
                      <a:pt x="102" y="962"/>
                    </a:lnTo>
                    <a:lnTo>
                      <a:pt x="118" y="978"/>
                    </a:lnTo>
                    <a:lnTo>
                      <a:pt x="138" y="994"/>
                    </a:lnTo>
                    <a:lnTo>
                      <a:pt x="156" y="1010"/>
                    </a:lnTo>
                    <a:lnTo>
                      <a:pt x="178" y="1024"/>
                    </a:lnTo>
                    <a:lnTo>
                      <a:pt x="178" y="1024"/>
                    </a:lnTo>
                    <a:lnTo>
                      <a:pt x="188" y="1032"/>
                    </a:lnTo>
                    <a:lnTo>
                      <a:pt x="200" y="1040"/>
                    </a:lnTo>
                    <a:lnTo>
                      <a:pt x="208" y="1052"/>
                    </a:lnTo>
                    <a:lnTo>
                      <a:pt x="216" y="1062"/>
                    </a:lnTo>
                    <a:lnTo>
                      <a:pt x="224" y="1076"/>
                    </a:lnTo>
                    <a:lnTo>
                      <a:pt x="228" y="1088"/>
                    </a:lnTo>
                    <a:lnTo>
                      <a:pt x="232" y="1102"/>
                    </a:lnTo>
                    <a:lnTo>
                      <a:pt x="234" y="1116"/>
                    </a:lnTo>
                    <a:lnTo>
                      <a:pt x="234" y="1118"/>
                    </a:lnTo>
                    <a:lnTo>
                      <a:pt x="234" y="1280"/>
                    </a:lnTo>
                    <a:lnTo>
                      <a:pt x="234" y="1280"/>
                    </a:lnTo>
                    <a:lnTo>
                      <a:pt x="236" y="1286"/>
                    </a:lnTo>
                    <a:lnTo>
                      <a:pt x="240" y="1292"/>
                    </a:lnTo>
                    <a:lnTo>
                      <a:pt x="244" y="1296"/>
                    </a:lnTo>
                    <a:lnTo>
                      <a:pt x="252" y="1296"/>
                    </a:lnTo>
                    <a:lnTo>
                      <a:pt x="502" y="1296"/>
                    </a:lnTo>
                    <a:lnTo>
                      <a:pt x="502" y="1296"/>
                    </a:lnTo>
                    <a:lnTo>
                      <a:pt x="508" y="1296"/>
                    </a:lnTo>
                    <a:lnTo>
                      <a:pt x="514" y="1292"/>
                    </a:lnTo>
                    <a:lnTo>
                      <a:pt x="516" y="1286"/>
                    </a:lnTo>
                    <a:lnTo>
                      <a:pt x="518" y="1280"/>
                    </a:lnTo>
                    <a:lnTo>
                      <a:pt x="518" y="1110"/>
                    </a:lnTo>
                    <a:lnTo>
                      <a:pt x="518" y="1110"/>
                    </a:lnTo>
                    <a:lnTo>
                      <a:pt x="520" y="1096"/>
                    </a:lnTo>
                    <a:lnTo>
                      <a:pt x="524" y="1084"/>
                    </a:lnTo>
                    <a:lnTo>
                      <a:pt x="530" y="1072"/>
                    </a:lnTo>
                    <a:lnTo>
                      <a:pt x="536" y="1060"/>
                    </a:lnTo>
                    <a:lnTo>
                      <a:pt x="544" y="1050"/>
                    </a:lnTo>
                    <a:lnTo>
                      <a:pt x="554" y="1040"/>
                    </a:lnTo>
                    <a:lnTo>
                      <a:pt x="564" y="1032"/>
                    </a:lnTo>
                    <a:lnTo>
                      <a:pt x="576" y="1024"/>
                    </a:lnTo>
                    <a:lnTo>
                      <a:pt x="576" y="1024"/>
                    </a:lnTo>
                    <a:lnTo>
                      <a:pt x="606" y="1002"/>
                    </a:lnTo>
                    <a:lnTo>
                      <a:pt x="634" y="978"/>
                    </a:lnTo>
                    <a:lnTo>
                      <a:pt x="660" y="952"/>
                    </a:lnTo>
                    <a:lnTo>
                      <a:pt x="684" y="922"/>
                    </a:lnTo>
                    <a:lnTo>
                      <a:pt x="704" y="890"/>
                    </a:lnTo>
                    <a:lnTo>
                      <a:pt x="720" y="858"/>
                    </a:lnTo>
                    <a:lnTo>
                      <a:pt x="734" y="822"/>
                    </a:lnTo>
                    <a:lnTo>
                      <a:pt x="744" y="786"/>
                    </a:lnTo>
                    <a:lnTo>
                      <a:pt x="744" y="786"/>
                    </a:lnTo>
                    <a:lnTo>
                      <a:pt x="744" y="780"/>
                    </a:lnTo>
                    <a:lnTo>
                      <a:pt x="742" y="774"/>
                    </a:lnTo>
                    <a:lnTo>
                      <a:pt x="738" y="770"/>
                    </a:lnTo>
                    <a:lnTo>
                      <a:pt x="732" y="768"/>
                    </a:lnTo>
                    <a:lnTo>
                      <a:pt x="732" y="768"/>
                    </a:lnTo>
                    <a:lnTo>
                      <a:pt x="726" y="766"/>
                    </a:lnTo>
                    <a:lnTo>
                      <a:pt x="720" y="770"/>
                    </a:lnTo>
                    <a:lnTo>
                      <a:pt x="716" y="774"/>
                    </a:lnTo>
                    <a:lnTo>
                      <a:pt x="712" y="780"/>
                    </a:lnTo>
                    <a:lnTo>
                      <a:pt x="712" y="780"/>
                    </a:lnTo>
                    <a:lnTo>
                      <a:pt x="704" y="812"/>
                    </a:lnTo>
                    <a:lnTo>
                      <a:pt x="690" y="844"/>
                    </a:lnTo>
                    <a:lnTo>
                      <a:pt x="676" y="874"/>
                    </a:lnTo>
                    <a:lnTo>
                      <a:pt x="658" y="902"/>
                    </a:lnTo>
                    <a:lnTo>
                      <a:pt x="636" y="930"/>
                    </a:lnTo>
                    <a:lnTo>
                      <a:pt x="612" y="954"/>
                    </a:lnTo>
                    <a:lnTo>
                      <a:pt x="586" y="976"/>
                    </a:lnTo>
                    <a:lnTo>
                      <a:pt x="558" y="996"/>
                    </a:lnTo>
                    <a:lnTo>
                      <a:pt x="558" y="996"/>
                    </a:lnTo>
                    <a:lnTo>
                      <a:pt x="538" y="1010"/>
                    </a:lnTo>
                    <a:lnTo>
                      <a:pt x="522" y="1026"/>
                    </a:lnTo>
                    <a:lnTo>
                      <a:pt x="508" y="1044"/>
                    </a:lnTo>
                    <a:lnTo>
                      <a:pt x="496" y="1066"/>
                    </a:lnTo>
                    <a:lnTo>
                      <a:pt x="494" y="1072"/>
                    </a:lnTo>
                    <a:lnTo>
                      <a:pt x="464" y="1072"/>
                    </a:lnTo>
                    <a:lnTo>
                      <a:pt x="534" y="680"/>
                    </a:lnTo>
                    <a:lnTo>
                      <a:pt x="534" y="680"/>
                    </a:lnTo>
                    <a:lnTo>
                      <a:pt x="534" y="674"/>
                    </a:lnTo>
                    <a:lnTo>
                      <a:pt x="532" y="668"/>
                    </a:lnTo>
                    <a:lnTo>
                      <a:pt x="528" y="664"/>
                    </a:lnTo>
                    <a:lnTo>
                      <a:pt x="522" y="662"/>
                    </a:lnTo>
                    <a:lnTo>
                      <a:pt x="522" y="662"/>
                    </a:lnTo>
                    <a:lnTo>
                      <a:pt x="518" y="662"/>
                    </a:lnTo>
                    <a:lnTo>
                      <a:pt x="516" y="662"/>
                    </a:lnTo>
                    <a:lnTo>
                      <a:pt x="514" y="662"/>
                    </a:lnTo>
                    <a:lnTo>
                      <a:pt x="514" y="662"/>
                    </a:lnTo>
                    <a:lnTo>
                      <a:pt x="508" y="662"/>
                    </a:lnTo>
                    <a:lnTo>
                      <a:pt x="504" y="666"/>
                    </a:lnTo>
                    <a:lnTo>
                      <a:pt x="444" y="724"/>
                    </a:lnTo>
                    <a:lnTo>
                      <a:pt x="386" y="666"/>
                    </a:lnTo>
                    <a:lnTo>
                      <a:pt x="386" y="666"/>
                    </a:lnTo>
                    <a:lnTo>
                      <a:pt x="382" y="664"/>
                    </a:lnTo>
                    <a:lnTo>
                      <a:pt x="374" y="662"/>
                    </a:lnTo>
                    <a:lnTo>
                      <a:pt x="368" y="664"/>
                    </a:lnTo>
                    <a:lnTo>
                      <a:pt x="364" y="666"/>
                    </a:lnTo>
                    <a:lnTo>
                      <a:pt x="304" y="724"/>
                    </a:lnTo>
                    <a:lnTo>
                      <a:pt x="246" y="666"/>
                    </a:lnTo>
                    <a:lnTo>
                      <a:pt x="246" y="666"/>
                    </a:lnTo>
                    <a:lnTo>
                      <a:pt x="244" y="664"/>
                    </a:lnTo>
                    <a:lnTo>
                      <a:pt x="244" y="664"/>
                    </a:lnTo>
                    <a:lnTo>
                      <a:pt x="240" y="662"/>
                    </a:lnTo>
                    <a:lnTo>
                      <a:pt x="240" y="662"/>
                    </a:lnTo>
                    <a:lnTo>
                      <a:pt x="238" y="662"/>
                    </a:lnTo>
                    <a:lnTo>
                      <a:pt x="238" y="662"/>
                    </a:lnTo>
                    <a:lnTo>
                      <a:pt x="238" y="662"/>
                    </a:lnTo>
                    <a:lnTo>
                      <a:pt x="234" y="662"/>
                    </a:lnTo>
                    <a:lnTo>
                      <a:pt x="232" y="662"/>
                    </a:lnTo>
                    <a:lnTo>
                      <a:pt x="232" y="662"/>
                    </a:lnTo>
                    <a:lnTo>
                      <a:pt x="230" y="662"/>
                    </a:lnTo>
                    <a:lnTo>
                      <a:pt x="230" y="662"/>
                    </a:lnTo>
                    <a:lnTo>
                      <a:pt x="228" y="662"/>
                    </a:lnTo>
                    <a:lnTo>
                      <a:pt x="226" y="664"/>
                    </a:lnTo>
                    <a:lnTo>
                      <a:pt x="226" y="664"/>
                    </a:lnTo>
                    <a:lnTo>
                      <a:pt x="226" y="664"/>
                    </a:lnTo>
                    <a:lnTo>
                      <a:pt x="226" y="664"/>
                    </a:lnTo>
                    <a:lnTo>
                      <a:pt x="226" y="664"/>
                    </a:lnTo>
                    <a:lnTo>
                      <a:pt x="224" y="666"/>
                    </a:lnTo>
                    <a:lnTo>
                      <a:pt x="224" y="666"/>
                    </a:lnTo>
                    <a:lnTo>
                      <a:pt x="222" y="668"/>
                    </a:lnTo>
                    <a:lnTo>
                      <a:pt x="222" y="668"/>
                    </a:lnTo>
                    <a:lnTo>
                      <a:pt x="222" y="668"/>
                    </a:lnTo>
                    <a:lnTo>
                      <a:pt x="220" y="672"/>
                    </a:lnTo>
                    <a:lnTo>
                      <a:pt x="220" y="672"/>
                    </a:lnTo>
                    <a:lnTo>
                      <a:pt x="220" y="672"/>
                    </a:lnTo>
                    <a:lnTo>
                      <a:pt x="218" y="674"/>
                    </a:lnTo>
                    <a:lnTo>
                      <a:pt x="218" y="674"/>
                    </a:lnTo>
                    <a:lnTo>
                      <a:pt x="218" y="676"/>
                    </a:lnTo>
                    <a:lnTo>
                      <a:pt x="218" y="678"/>
                    </a:lnTo>
                    <a:lnTo>
                      <a:pt x="218" y="678"/>
                    </a:lnTo>
                    <a:lnTo>
                      <a:pt x="218" y="680"/>
                    </a:lnTo>
                    <a:lnTo>
                      <a:pt x="218" y="680"/>
                    </a:lnTo>
                    <a:lnTo>
                      <a:pt x="218" y="682"/>
                    </a:lnTo>
                    <a:lnTo>
                      <a:pt x="288" y="1072"/>
                    </a:lnTo>
                    <a:lnTo>
                      <a:pt x="258" y="1072"/>
                    </a:lnTo>
                    <a:lnTo>
                      <a:pt x="254" y="1066"/>
                    </a:lnTo>
                    <a:lnTo>
                      <a:pt x="254" y="1066"/>
                    </a:lnTo>
                    <a:lnTo>
                      <a:pt x="244" y="1044"/>
                    </a:lnTo>
                    <a:lnTo>
                      <a:pt x="230" y="1026"/>
                    </a:lnTo>
                    <a:lnTo>
                      <a:pt x="214" y="1010"/>
                    </a:lnTo>
                    <a:lnTo>
                      <a:pt x="194" y="996"/>
                    </a:lnTo>
                    <a:lnTo>
                      <a:pt x="194" y="996"/>
                    </a:lnTo>
                    <a:lnTo>
                      <a:pt x="176" y="982"/>
                    </a:lnTo>
                    <a:lnTo>
                      <a:pt x="158" y="970"/>
                    </a:lnTo>
                    <a:lnTo>
                      <a:pt x="142" y="954"/>
                    </a:lnTo>
                    <a:lnTo>
                      <a:pt x="126" y="938"/>
                    </a:lnTo>
                    <a:lnTo>
                      <a:pt x="110" y="922"/>
                    </a:lnTo>
                    <a:lnTo>
                      <a:pt x="98" y="906"/>
                    </a:lnTo>
                    <a:lnTo>
                      <a:pt x="84" y="888"/>
                    </a:lnTo>
                    <a:lnTo>
                      <a:pt x="74" y="868"/>
                    </a:lnTo>
                    <a:lnTo>
                      <a:pt x="64" y="848"/>
                    </a:lnTo>
                    <a:lnTo>
                      <a:pt x="56" y="828"/>
                    </a:lnTo>
                    <a:lnTo>
                      <a:pt x="48" y="808"/>
                    </a:lnTo>
                    <a:lnTo>
                      <a:pt x="42" y="786"/>
                    </a:lnTo>
                    <a:lnTo>
                      <a:pt x="38" y="764"/>
                    </a:lnTo>
                    <a:lnTo>
                      <a:pt x="34" y="742"/>
                    </a:lnTo>
                    <a:lnTo>
                      <a:pt x="32" y="720"/>
                    </a:lnTo>
                    <a:lnTo>
                      <a:pt x="32" y="698"/>
                    </a:lnTo>
                    <a:lnTo>
                      <a:pt x="32" y="698"/>
                    </a:lnTo>
                    <a:lnTo>
                      <a:pt x="32" y="678"/>
                    </a:lnTo>
                    <a:lnTo>
                      <a:pt x="34" y="658"/>
                    </a:lnTo>
                    <a:lnTo>
                      <a:pt x="42" y="618"/>
                    </a:lnTo>
                    <a:lnTo>
                      <a:pt x="56" y="580"/>
                    </a:lnTo>
                    <a:lnTo>
                      <a:pt x="72" y="544"/>
                    </a:lnTo>
                    <a:lnTo>
                      <a:pt x="92" y="510"/>
                    </a:lnTo>
                    <a:lnTo>
                      <a:pt x="118" y="478"/>
                    </a:lnTo>
                    <a:lnTo>
                      <a:pt x="146" y="450"/>
                    </a:lnTo>
                    <a:lnTo>
                      <a:pt x="178" y="424"/>
                    </a:lnTo>
                    <a:lnTo>
                      <a:pt x="180" y="422"/>
                    </a:lnTo>
                    <a:lnTo>
                      <a:pt x="180" y="422"/>
                    </a:lnTo>
                    <a:lnTo>
                      <a:pt x="184" y="420"/>
                    </a:lnTo>
                    <a:lnTo>
                      <a:pt x="184" y="420"/>
                    </a:lnTo>
                    <a:lnTo>
                      <a:pt x="206" y="410"/>
                    </a:lnTo>
                    <a:lnTo>
                      <a:pt x="230" y="402"/>
                    </a:lnTo>
                    <a:lnTo>
                      <a:pt x="254" y="398"/>
                    </a:lnTo>
                    <a:lnTo>
                      <a:pt x="278" y="396"/>
                    </a:lnTo>
                    <a:lnTo>
                      <a:pt x="278" y="396"/>
                    </a:lnTo>
                    <a:lnTo>
                      <a:pt x="304" y="398"/>
                    </a:lnTo>
                    <a:lnTo>
                      <a:pt x="328" y="402"/>
                    </a:lnTo>
                    <a:lnTo>
                      <a:pt x="350" y="410"/>
                    </a:lnTo>
                    <a:lnTo>
                      <a:pt x="372" y="420"/>
                    </a:lnTo>
                    <a:lnTo>
                      <a:pt x="372" y="420"/>
                    </a:lnTo>
                    <a:lnTo>
                      <a:pt x="380" y="422"/>
                    </a:lnTo>
                    <a:lnTo>
                      <a:pt x="388" y="420"/>
                    </a:lnTo>
                    <a:lnTo>
                      <a:pt x="388" y="420"/>
                    </a:lnTo>
                    <a:lnTo>
                      <a:pt x="410" y="410"/>
                    </a:lnTo>
                    <a:lnTo>
                      <a:pt x="434" y="402"/>
                    </a:lnTo>
                    <a:lnTo>
                      <a:pt x="458" y="398"/>
                    </a:lnTo>
                    <a:lnTo>
                      <a:pt x="484" y="396"/>
                    </a:lnTo>
                    <a:lnTo>
                      <a:pt x="484" y="396"/>
                    </a:lnTo>
                    <a:lnTo>
                      <a:pt x="502" y="396"/>
                    </a:lnTo>
                    <a:lnTo>
                      <a:pt x="522" y="400"/>
                    </a:lnTo>
                    <a:lnTo>
                      <a:pt x="542" y="404"/>
                    </a:lnTo>
                    <a:lnTo>
                      <a:pt x="560" y="412"/>
                    </a:lnTo>
                    <a:lnTo>
                      <a:pt x="560" y="412"/>
                    </a:lnTo>
                    <a:lnTo>
                      <a:pt x="560" y="412"/>
                    </a:lnTo>
                    <a:lnTo>
                      <a:pt x="586" y="430"/>
                    </a:lnTo>
                    <a:lnTo>
                      <a:pt x="608" y="448"/>
                    </a:lnTo>
                    <a:lnTo>
                      <a:pt x="630" y="470"/>
                    </a:lnTo>
                    <a:lnTo>
                      <a:pt x="650" y="492"/>
                    </a:lnTo>
                    <a:lnTo>
                      <a:pt x="666" y="516"/>
                    </a:lnTo>
                    <a:lnTo>
                      <a:pt x="682" y="542"/>
                    </a:lnTo>
                    <a:lnTo>
                      <a:pt x="694" y="570"/>
                    </a:lnTo>
                    <a:lnTo>
                      <a:pt x="704" y="598"/>
                    </a:lnTo>
                    <a:lnTo>
                      <a:pt x="704" y="598"/>
                    </a:lnTo>
                    <a:lnTo>
                      <a:pt x="708" y="602"/>
                    </a:lnTo>
                    <a:lnTo>
                      <a:pt x="712" y="606"/>
                    </a:lnTo>
                    <a:lnTo>
                      <a:pt x="720" y="608"/>
                    </a:lnTo>
                    <a:lnTo>
                      <a:pt x="726" y="608"/>
                    </a:lnTo>
                    <a:lnTo>
                      <a:pt x="726" y="608"/>
                    </a:lnTo>
                    <a:lnTo>
                      <a:pt x="732" y="604"/>
                    </a:lnTo>
                    <a:lnTo>
                      <a:pt x="734" y="600"/>
                    </a:lnTo>
                    <a:lnTo>
                      <a:pt x="734" y="600"/>
                    </a:lnTo>
                    <a:lnTo>
                      <a:pt x="736" y="594"/>
                    </a:lnTo>
                    <a:lnTo>
                      <a:pt x="736" y="588"/>
                    </a:lnTo>
                    <a:lnTo>
                      <a:pt x="736" y="588"/>
                    </a:lnTo>
                    <a:lnTo>
                      <a:pt x="722" y="548"/>
                    </a:lnTo>
                    <a:lnTo>
                      <a:pt x="702" y="512"/>
                    </a:lnTo>
                    <a:lnTo>
                      <a:pt x="680" y="478"/>
                    </a:lnTo>
                    <a:lnTo>
                      <a:pt x="652" y="446"/>
                    </a:lnTo>
                    <a:lnTo>
                      <a:pt x="642" y="434"/>
                    </a:lnTo>
                    <a:lnTo>
                      <a:pt x="630" y="424"/>
                    </a:lnTo>
                    <a:lnTo>
                      <a:pt x="630" y="424"/>
                    </a:lnTo>
                    <a:lnTo>
                      <a:pt x="606" y="404"/>
                    </a:lnTo>
                    <a:lnTo>
                      <a:pt x="602" y="400"/>
                    </a:lnTo>
                    <a:lnTo>
                      <a:pt x="572" y="188"/>
                    </a:lnTo>
                    <a:lnTo>
                      <a:pt x="688" y="150"/>
                    </a:lnTo>
                    <a:lnTo>
                      <a:pt x="688" y="262"/>
                    </a:lnTo>
                    <a:lnTo>
                      <a:pt x="682" y="266"/>
                    </a:lnTo>
                    <a:lnTo>
                      <a:pt x="682" y="266"/>
                    </a:lnTo>
                    <a:lnTo>
                      <a:pt x="668" y="274"/>
                    </a:lnTo>
                    <a:lnTo>
                      <a:pt x="658" y="284"/>
                    </a:lnTo>
                    <a:lnTo>
                      <a:pt x="652" y="298"/>
                    </a:lnTo>
                    <a:lnTo>
                      <a:pt x="650" y="314"/>
                    </a:lnTo>
                    <a:lnTo>
                      <a:pt x="650" y="410"/>
                    </a:lnTo>
                    <a:lnTo>
                      <a:pt x="650" y="410"/>
                    </a:lnTo>
                    <a:lnTo>
                      <a:pt x="650" y="412"/>
                    </a:lnTo>
                    <a:lnTo>
                      <a:pt x="652" y="424"/>
                    </a:lnTo>
                    <a:lnTo>
                      <a:pt x="664" y="426"/>
                    </a:lnTo>
                    <a:lnTo>
                      <a:pt x="664" y="426"/>
                    </a:lnTo>
                    <a:lnTo>
                      <a:pt x="666" y="426"/>
                    </a:lnTo>
                    <a:lnTo>
                      <a:pt x="744" y="426"/>
                    </a:lnTo>
                    <a:lnTo>
                      <a:pt x="744" y="426"/>
                    </a:lnTo>
                    <a:lnTo>
                      <a:pt x="750" y="424"/>
                    </a:lnTo>
                    <a:lnTo>
                      <a:pt x="756" y="422"/>
                    </a:lnTo>
                    <a:lnTo>
                      <a:pt x="760" y="416"/>
                    </a:lnTo>
                    <a:lnTo>
                      <a:pt x="760" y="410"/>
                    </a:lnTo>
                    <a:lnTo>
                      <a:pt x="760" y="314"/>
                    </a:lnTo>
                    <a:close/>
                    <a:moveTo>
                      <a:pt x="260" y="726"/>
                    </a:moveTo>
                    <a:lnTo>
                      <a:pt x="294" y="760"/>
                    </a:lnTo>
                    <a:lnTo>
                      <a:pt x="294" y="760"/>
                    </a:lnTo>
                    <a:lnTo>
                      <a:pt x="298" y="764"/>
                    </a:lnTo>
                    <a:lnTo>
                      <a:pt x="304" y="764"/>
                    </a:lnTo>
                    <a:lnTo>
                      <a:pt x="310" y="764"/>
                    </a:lnTo>
                    <a:lnTo>
                      <a:pt x="316" y="760"/>
                    </a:lnTo>
                    <a:lnTo>
                      <a:pt x="374" y="702"/>
                    </a:lnTo>
                    <a:lnTo>
                      <a:pt x="434" y="760"/>
                    </a:lnTo>
                    <a:lnTo>
                      <a:pt x="434" y="760"/>
                    </a:lnTo>
                    <a:lnTo>
                      <a:pt x="438" y="764"/>
                    </a:lnTo>
                    <a:lnTo>
                      <a:pt x="444" y="764"/>
                    </a:lnTo>
                    <a:lnTo>
                      <a:pt x="452" y="764"/>
                    </a:lnTo>
                    <a:lnTo>
                      <a:pt x="456" y="760"/>
                    </a:lnTo>
                    <a:lnTo>
                      <a:pt x="494" y="722"/>
                    </a:lnTo>
                    <a:lnTo>
                      <a:pt x="432" y="1072"/>
                    </a:lnTo>
                    <a:lnTo>
                      <a:pt x="322" y="1072"/>
                    </a:lnTo>
                    <a:lnTo>
                      <a:pt x="260" y="726"/>
                    </a:lnTo>
                    <a:close/>
                    <a:moveTo>
                      <a:pt x="268" y="1106"/>
                    </a:moveTo>
                    <a:lnTo>
                      <a:pt x="486" y="1106"/>
                    </a:lnTo>
                    <a:lnTo>
                      <a:pt x="486" y="1168"/>
                    </a:lnTo>
                    <a:lnTo>
                      <a:pt x="268" y="1168"/>
                    </a:lnTo>
                    <a:lnTo>
                      <a:pt x="268" y="1106"/>
                    </a:lnTo>
                    <a:close/>
                    <a:moveTo>
                      <a:pt x="268" y="1200"/>
                    </a:moveTo>
                    <a:lnTo>
                      <a:pt x="486" y="1200"/>
                    </a:lnTo>
                    <a:lnTo>
                      <a:pt x="486" y="1264"/>
                    </a:lnTo>
                    <a:lnTo>
                      <a:pt x="268" y="1264"/>
                    </a:lnTo>
                    <a:lnTo>
                      <a:pt x="268" y="1200"/>
                    </a:lnTo>
                    <a:close/>
                    <a:moveTo>
                      <a:pt x="548" y="372"/>
                    </a:moveTo>
                    <a:lnTo>
                      <a:pt x="548" y="372"/>
                    </a:lnTo>
                    <a:lnTo>
                      <a:pt x="516" y="366"/>
                    </a:lnTo>
                    <a:lnTo>
                      <a:pt x="484" y="362"/>
                    </a:lnTo>
                    <a:lnTo>
                      <a:pt x="484" y="362"/>
                    </a:lnTo>
                    <a:lnTo>
                      <a:pt x="458" y="364"/>
                    </a:lnTo>
                    <a:lnTo>
                      <a:pt x="434" y="368"/>
                    </a:lnTo>
                    <a:lnTo>
                      <a:pt x="410" y="376"/>
                    </a:lnTo>
                    <a:lnTo>
                      <a:pt x="386" y="384"/>
                    </a:lnTo>
                    <a:lnTo>
                      <a:pt x="380" y="388"/>
                    </a:lnTo>
                    <a:lnTo>
                      <a:pt x="376" y="384"/>
                    </a:lnTo>
                    <a:lnTo>
                      <a:pt x="376" y="384"/>
                    </a:lnTo>
                    <a:lnTo>
                      <a:pt x="356" y="376"/>
                    </a:lnTo>
                    <a:lnTo>
                      <a:pt x="336" y="370"/>
                    </a:lnTo>
                    <a:lnTo>
                      <a:pt x="316" y="366"/>
                    </a:lnTo>
                    <a:lnTo>
                      <a:pt x="296" y="364"/>
                    </a:lnTo>
                    <a:lnTo>
                      <a:pt x="276" y="362"/>
                    </a:lnTo>
                    <a:lnTo>
                      <a:pt x="254" y="364"/>
                    </a:lnTo>
                    <a:lnTo>
                      <a:pt x="234" y="368"/>
                    </a:lnTo>
                    <a:lnTo>
                      <a:pt x="214" y="372"/>
                    </a:lnTo>
                    <a:lnTo>
                      <a:pt x="196" y="378"/>
                    </a:lnTo>
                    <a:lnTo>
                      <a:pt x="226" y="160"/>
                    </a:lnTo>
                    <a:lnTo>
                      <a:pt x="234" y="158"/>
                    </a:lnTo>
                    <a:lnTo>
                      <a:pt x="234" y="158"/>
                    </a:lnTo>
                    <a:lnTo>
                      <a:pt x="268" y="152"/>
                    </a:lnTo>
                    <a:lnTo>
                      <a:pt x="304" y="146"/>
                    </a:lnTo>
                    <a:lnTo>
                      <a:pt x="342" y="144"/>
                    </a:lnTo>
                    <a:lnTo>
                      <a:pt x="380" y="142"/>
                    </a:lnTo>
                    <a:lnTo>
                      <a:pt x="380" y="142"/>
                    </a:lnTo>
                    <a:lnTo>
                      <a:pt x="420" y="144"/>
                    </a:lnTo>
                    <a:lnTo>
                      <a:pt x="458" y="146"/>
                    </a:lnTo>
                    <a:lnTo>
                      <a:pt x="494" y="152"/>
                    </a:lnTo>
                    <a:lnTo>
                      <a:pt x="528" y="158"/>
                    </a:lnTo>
                    <a:lnTo>
                      <a:pt x="536" y="160"/>
                    </a:lnTo>
                    <a:lnTo>
                      <a:pt x="566" y="378"/>
                    </a:lnTo>
                    <a:lnTo>
                      <a:pt x="548" y="372"/>
                    </a:lnTo>
                    <a:close/>
                    <a:moveTo>
                      <a:pt x="570" y="154"/>
                    </a:moveTo>
                    <a:lnTo>
                      <a:pt x="566" y="144"/>
                    </a:lnTo>
                    <a:lnTo>
                      <a:pt x="566" y="144"/>
                    </a:lnTo>
                    <a:lnTo>
                      <a:pt x="562" y="136"/>
                    </a:lnTo>
                    <a:lnTo>
                      <a:pt x="554" y="132"/>
                    </a:lnTo>
                    <a:lnTo>
                      <a:pt x="554" y="132"/>
                    </a:lnTo>
                    <a:lnTo>
                      <a:pt x="516" y="122"/>
                    </a:lnTo>
                    <a:lnTo>
                      <a:pt x="474" y="116"/>
                    </a:lnTo>
                    <a:lnTo>
                      <a:pt x="428" y="110"/>
                    </a:lnTo>
                    <a:lnTo>
                      <a:pt x="380" y="108"/>
                    </a:lnTo>
                    <a:lnTo>
                      <a:pt x="380" y="108"/>
                    </a:lnTo>
                    <a:lnTo>
                      <a:pt x="334" y="110"/>
                    </a:lnTo>
                    <a:lnTo>
                      <a:pt x="288" y="116"/>
                    </a:lnTo>
                    <a:lnTo>
                      <a:pt x="246" y="122"/>
                    </a:lnTo>
                    <a:lnTo>
                      <a:pt x="206" y="132"/>
                    </a:lnTo>
                    <a:lnTo>
                      <a:pt x="206" y="132"/>
                    </a:lnTo>
                    <a:lnTo>
                      <a:pt x="200" y="136"/>
                    </a:lnTo>
                    <a:lnTo>
                      <a:pt x="196" y="144"/>
                    </a:lnTo>
                    <a:lnTo>
                      <a:pt x="192" y="154"/>
                    </a:lnTo>
                    <a:lnTo>
                      <a:pt x="102" y="126"/>
                    </a:lnTo>
                    <a:lnTo>
                      <a:pt x="380" y="34"/>
                    </a:lnTo>
                    <a:lnTo>
                      <a:pt x="658" y="126"/>
                    </a:lnTo>
                    <a:lnTo>
                      <a:pt x="570" y="154"/>
                    </a:lnTo>
                    <a:close/>
                    <a:moveTo>
                      <a:pt x="728" y="394"/>
                    </a:moveTo>
                    <a:lnTo>
                      <a:pt x="682" y="394"/>
                    </a:lnTo>
                    <a:lnTo>
                      <a:pt x="682" y="314"/>
                    </a:lnTo>
                    <a:lnTo>
                      <a:pt x="682" y="314"/>
                    </a:lnTo>
                    <a:lnTo>
                      <a:pt x="684" y="306"/>
                    </a:lnTo>
                    <a:lnTo>
                      <a:pt x="688" y="300"/>
                    </a:lnTo>
                    <a:lnTo>
                      <a:pt x="694" y="296"/>
                    </a:lnTo>
                    <a:lnTo>
                      <a:pt x="702" y="294"/>
                    </a:lnTo>
                    <a:lnTo>
                      <a:pt x="708" y="294"/>
                    </a:lnTo>
                    <a:lnTo>
                      <a:pt x="708" y="294"/>
                    </a:lnTo>
                    <a:lnTo>
                      <a:pt x="716" y="296"/>
                    </a:lnTo>
                    <a:lnTo>
                      <a:pt x="722" y="300"/>
                    </a:lnTo>
                    <a:lnTo>
                      <a:pt x="726" y="306"/>
                    </a:lnTo>
                    <a:lnTo>
                      <a:pt x="728" y="314"/>
                    </a:lnTo>
                    <a:lnTo>
                      <a:pt x="728" y="394"/>
                    </a:lnTo>
                    <a:close/>
                  </a:path>
                </a:pathLst>
              </a:custGeom>
              <a:solidFill>
                <a:srgbClr val="4021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38" name="Freeform 47"/>
            <p:cNvSpPr>
              <a:spLocks/>
            </p:cNvSpPr>
            <p:nvPr/>
          </p:nvSpPr>
          <p:spPr bwMode="auto">
            <a:xfrm>
              <a:off x="554488" y="1822602"/>
              <a:ext cx="1888328" cy="944164"/>
            </a:xfrm>
            <a:custGeom>
              <a:avLst/>
              <a:gdLst>
                <a:gd name="T0" fmla="*/ 0 w 1880"/>
                <a:gd name="T1" fmla="*/ 940 h 940"/>
                <a:gd name="T2" fmla="*/ 6 w 1880"/>
                <a:gd name="T3" fmla="*/ 844 h 940"/>
                <a:gd name="T4" fmla="*/ 20 w 1880"/>
                <a:gd name="T5" fmla="*/ 752 h 940"/>
                <a:gd name="T6" fmla="*/ 42 w 1880"/>
                <a:gd name="T7" fmla="*/ 660 h 940"/>
                <a:gd name="T8" fmla="*/ 74 w 1880"/>
                <a:gd name="T9" fmla="*/ 574 h 940"/>
                <a:gd name="T10" fmla="*/ 114 w 1880"/>
                <a:gd name="T11" fmla="*/ 492 h 940"/>
                <a:gd name="T12" fmla="*/ 160 w 1880"/>
                <a:gd name="T13" fmla="*/ 416 h 940"/>
                <a:gd name="T14" fmla="*/ 214 w 1880"/>
                <a:gd name="T15" fmla="*/ 342 h 940"/>
                <a:gd name="T16" fmla="*/ 276 w 1880"/>
                <a:gd name="T17" fmla="*/ 276 h 940"/>
                <a:gd name="T18" fmla="*/ 342 w 1880"/>
                <a:gd name="T19" fmla="*/ 216 h 940"/>
                <a:gd name="T20" fmla="*/ 414 w 1880"/>
                <a:gd name="T21" fmla="*/ 162 h 940"/>
                <a:gd name="T22" fmla="*/ 492 w 1880"/>
                <a:gd name="T23" fmla="*/ 114 h 940"/>
                <a:gd name="T24" fmla="*/ 574 w 1880"/>
                <a:gd name="T25" fmla="*/ 74 h 940"/>
                <a:gd name="T26" fmla="*/ 660 w 1880"/>
                <a:gd name="T27" fmla="*/ 42 h 940"/>
                <a:gd name="T28" fmla="*/ 750 w 1880"/>
                <a:gd name="T29" fmla="*/ 20 h 940"/>
                <a:gd name="T30" fmla="*/ 844 w 1880"/>
                <a:gd name="T31" fmla="*/ 6 h 940"/>
                <a:gd name="T32" fmla="*/ 940 w 1880"/>
                <a:gd name="T33" fmla="*/ 0 h 940"/>
                <a:gd name="T34" fmla="*/ 988 w 1880"/>
                <a:gd name="T35" fmla="*/ 2 h 940"/>
                <a:gd name="T36" fmla="*/ 1084 w 1880"/>
                <a:gd name="T37" fmla="*/ 12 h 940"/>
                <a:gd name="T38" fmla="*/ 1174 w 1880"/>
                <a:gd name="T39" fmla="*/ 30 h 940"/>
                <a:gd name="T40" fmla="*/ 1264 w 1880"/>
                <a:gd name="T41" fmla="*/ 58 h 940"/>
                <a:gd name="T42" fmla="*/ 1348 w 1880"/>
                <a:gd name="T43" fmla="*/ 94 h 940"/>
                <a:gd name="T44" fmla="*/ 1428 w 1880"/>
                <a:gd name="T45" fmla="*/ 136 h 940"/>
                <a:gd name="T46" fmla="*/ 1502 w 1880"/>
                <a:gd name="T47" fmla="*/ 188 h 940"/>
                <a:gd name="T48" fmla="*/ 1572 w 1880"/>
                <a:gd name="T49" fmla="*/ 244 h 940"/>
                <a:gd name="T50" fmla="*/ 1636 w 1880"/>
                <a:gd name="T51" fmla="*/ 308 h 940"/>
                <a:gd name="T52" fmla="*/ 1694 w 1880"/>
                <a:gd name="T53" fmla="*/ 378 h 940"/>
                <a:gd name="T54" fmla="*/ 1744 w 1880"/>
                <a:gd name="T55" fmla="*/ 454 h 940"/>
                <a:gd name="T56" fmla="*/ 1788 w 1880"/>
                <a:gd name="T57" fmla="*/ 534 h 940"/>
                <a:gd name="T58" fmla="*/ 1822 w 1880"/>
                <a:gd name="T59" fmla="*/ 618 h 940"/>
                <a:gd name="T60" fmla="*/ 1850 w 1880"/>
                <a:gd name="T61" fmla="*/ 706 h 940"/>
                <a:gd name="T62" fmla="*/ 1868 w 1880"/>
                <a:gd name="T63" fmla="*/ 798 h 940"/>
                <a:gd name="T64" fmla="*/ 1878 w 1880"/>
                <a:gd name="T65" fmla="*/ 892 h 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880" h="940">
                  <a:moveTo>
                    <a:pt x="0" y="940"/>
                  </a:moveTo>
                  <a:lnTo>
                    <a:pt x="0" y="940"/>
                  </a:lnTo>
                  <a:lnTo>
                    <a:pt x="2" y="892"/>
                  </a:lnTo>
                  <a:lnTo>
                    <a:pt x="6" y="844"/>
                  </a:lnTo>
                  <a:lnTo>
                    <a:pt x="12" y="798"/>
                  </a:lnTo>
                  <a:lnTo>
                    <a:pt x="20" y="752"/>
                  </a:lnTo>
                  <a:lnTo>
                    <a:pt x="30" y="706"/>
                  </a:lnTo>
                  <a:lnTo>
                    <a:pt x="42" y="660"/>
                  </a:lnTo>
                  <a:lnTo>
                    <a:pt x="58" y="618"/>
                  </a:lnTo>
                  <a:lnTo>
                    <a:pt x="74" y="574"/>
                  </a:lnTo>
                  <a:lnTo>
                    <a:pt x="92" y="534"/>
                  </a:lnTo>
                  <a:lnTo>
                    <a:pt x="114" y="492"/>
                  </a:lnTo>
                  <a:lnTo>
                    <a:pt x="136" y="454"/>
                  </a:lnTo>
                  <a:lnTo>
                    <a:pt x="160" y="416"/>
                  </a:lnTo>
                  <a:lnTo>
                    <a:pt x="186" y="378"/>
                  </a:lnTo>
                  <a:lnTo>
                    <a:pt x="214" y="342"/>
                  </a:lnTo>
                  <a:lnTo>
                    <a:pt x="244" y="308"/>
                  </a:lnTo>
                  <a:lnTo>
                    <a:pt x="276" y="276"/>
                  </a:lnTo>
                  <a:lnTo>
                    <a:pt x="308" y="244"/>
                  </a:lnTo>
                  <a:lnTo>
                    <a:pt x="342" y="216"/>
                  </a:lnTo>
                  <a:lnTo>
                    <a:pt x="378" y="188"/>
                  </a:lnTo>
                  <a:lnTo>
                    <a:pt x="414" y="162"/>
                  </a:lnTo>
                  <a:lnTo>
                    <a:pt x="452" y="136"/>
                  </a:lnTo>
                  <a:lnTo>
                    <a:pt x="492" y="114"/>
                  </a:lnTo>
                  <a:lnTo>
                    <a:pt x="532" y="94"/>
                  </a:lnTo>
                  <a:lnTo>
                    <a:pt x="574" y="74"/>
                  </a:lnTo>
                  <a:lnTo>
                    <a:pt x="616" y="58"/>
                  </a:lnTo>
                  <a:lnTo>
                    <a:pt x="660" y="42"/>
                  </a:lnTo>
                  <a:lnTo>
                    <a:pt x="706" y="30"/>
                  </a:lnTo>
                  <a:lnTo>
                    <a:pt x="750" y="20"/>
                  </a:lnTo>
                  <a:lnTo>
                    <a:pt x="796" y="12"/>
                  </a:lnTo>
                  <a:lnTo>
                    <a:pt x="844" y="6"/>
                  </a:lnTo>
                  <a:lnTo>
                    <a:pt x="892" y="2"/>
                  </a:lnTo>
                  <a:lnTo>
                    <a:pt x="940" y="0"/>
                  </a:lnTo>
                  <a:lnTo>
                    <a:pt x="940" y="0"/>
                  </a:lnTo>
                  <a:lnTo>
                    <a:pt x="988" y="2"/>
                  </a:lnTo>
                  <a:lnTo>
                    <a:pt x="1036" y="6"/>
                  </a:lnTo>
                  <a:lnTo>
                    <a:pt x="1084" y="12"/>
                  </a:lnTo>
                  <a:lnTo>
                    <a:pt x="1130" y="20"/>
                  </a:lnTo>
                  <a:lnTo>
                    <a:pt x="1174" y="30"/>
                  </a:lnTo>
                  <a:lnTo>
                    <a:pt x="1220" y="42"/>
                  </a:lnTo>
                  <a:lnTo>
                    <a:pt x="1264" y="58"/>
                  </a:lnTo>
                  <a:lnTo>
                    <a:pt x="1306" y="74"/>
                  </a:lnTo>
                  <a:lnTo>
                    <a:pt x="1348" y="94"/>
                  </a:lnTo>
                  <a:lnTo>
                    <a:pt x="1388" y="114"/>
                  </a:lnTo>
                  <a:lnTo>
                    <a:pt x="1428" y="136"/>
                  </a:lnTo>
                  <a:lnTo>
                    <a:pt x="1466" y="162"/>
                  </a:lnTo>
                  <a:lnTo>
                    <a:pt x="1502" y="188"/>
                  </a:lnTo>
                  <a:lnTo>
                    <a:pt x="1538" y="216"/>
                  </a:lnTo>
                  <a:lnTo>
                    <a:pt x="1572" y="244"/>
                  </a:lnTo>
                  <a:lnTo>
                    <a:pt x="1604" y="276"/>
                  </a:lnTo>
                  <a:lnTo>
                    <a:pt x="1636" y="308"/>
                  </a:lnTo>
                  <a:lnTo>
                    <a:pt x="1666" y="342"/>
                  </a:lnTo>
                  <a:lnTo>
                    <a:pt x="1694" y="378"/>
                  </a:lnTo>
                  <a:lnTo>
                    <a:pt x="1720" y="416"/>
                  </a:lnTo>
                  <a:lnTo>
                    <a:pt x="1744" y="454"/>
                  </a:lnTo>
                  <a:lnTo>
                    <a:pt x="1766" y="492"/>
                  </a:lnTo>
                  <a:lnTo>
                    <a:pt x="1788" y="534"/>
                  </a:lnTo>
                  <a:lnTo>
                    <a:pt x="1806" y="574"/>
                  </a:lnTo>
                  <a:lnTo>
                    <a:pt x="1822" y="618"/>
                  </a:lnTo>
                  <a:lnTo>
                    <a:pt x="1838" y="660"/>
                  </a:lnTo>
                  <a:lnTo>
                    <a:pt x="1850" y="706"/>
                  </a:lnTo>
                  <a:lnTo>
                    <a:pt x="1860" y="752"/>
                  </a:lnTo>
                  <a:lnTo>
                    <a:pt x="1868" y="798"/>
                  </a:lnTo>
                  <a:lnTo>
                    <a:pt x="1874" y="844"/>
                  </a:lnTo>
                  <a:lnTo>
                    <a:pt x="1878" y="892"/>
                  </a:lnTo>
                  <a:lnTo>
                    <a:pt x="1880" y="940"/>
                  </a:lnTo>
                </a:path>
              </a:pathLst>
            </a:custGeom>
            <a:noFill/>
            <a:ln w="76200">
              <a:solidFill>
                <a:srgbClr val="9F84B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35566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6265267" y="1692672"/>
            <a:ext cx="5760640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6500" dirty="0">
                <a:solidFill>
                  <a:srgbClr val="823695"/>
                </a:solidFill>
                <a:latin typeface="여기어때잘난서체" pitchFamily="50" charset="-127"/>
                <a:ea typeface="여기어때잘난서체" pitchFamily="50" charset="-127"/>
              </a:rPr>
              <a:t>CONTENTS</a:t>
            </a:r>
            <a:endParaRPr lang="ko-KR" altLang="en-US" sz="6500" dirty="0">
              <a:solidFill>
                <a:srgbClr val="823695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2160811" y="3708896"/>
            <a:ext cx="7128792" cy="1015663"/>
            <a:chOff x="2160811" y="3708896"/>
            <a:chExt cx="7128792" cy="1015663"/>
          </a:xfrm>
        </p:grpSpPr>
        <p:sp>
          <p:nvSpPr>
            <p:cNvPr id="4" name="직사각형 3"/>
            <p:cNvSpPr/>
            <p:nvPr/>
          </p:nvSpPr>
          <p:spPr>
            <a:xfrm>
              <a:off x="3240931" y="3708896"/>
              <a:ext cx="6048672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6000" kern="0" spc="-200" dirty="0">
                  <a:latin typeface="나눔스퀘어 ExtraBold" pitchFamily="50" charset="-127"/>
                  <a:ea typeface="나눔스퀘어 ExtraBold" pitchFamily="50" charset="-127"/>
                </a:rPr>
                <a:t>마약류의 영향</a:t>
              </a:r>
              <a:endParaRPr lang="en-US" altLang="ko-KR" sz="600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grpSp>
          <p:nvGrpSpPr>
            <p:cNvPr id="12" name="그룹 11"/>
            <p:cNvGrpSpPr/>
            <p:nvPr/>
          </p:nvGrpSpPr>
          <p:grpSpPr>
            <a:xfrm>
              <a:off x="2160811" y="3755064"/>
              <a:ext cx="846070" cy="861774"/>
              <a:chOff x="2160811" y="4071258"/>
              <a:chExt cx="846070" cy="861774"/>
            </a:xfrm>
          </p:grpSpPr>
          <p:sp>
            <p:nvSpPr>
              <p:cNvPr id="9" name="타원 8"/>
              <p:cNvSpPr/>
              <p:nvPr/>
            </p:nvSpPr>
            <p:spPr>
              <a:xfrm>
                <a:off x="2160811" y="4121580"/>
                <a:ext cx="811452" cy="811452"/>
              </a:xfrm>
              <a:prstGeom prst="ellipse">
                <a:avLst/>
              </a:prstGeom>
              <a:solidFill>
                <a:srgbClr val="9F84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2292786" y="4071258"/>
                <a:ext cx="714095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5000" dirty="0" smtClean="0">
                    <a:solidFill>
                      <a:schemeClr val="bg1"/>
                    </a:solidFill>
                    <a:latin typeface="여기어때잘난서체" pitchFamily="50" charset="-127"/>
                    <a:ea typeface="여기어때잘난서체" pitchFamily="50" charset="-127"/>
                  </a:rPr>
                  <a:t>1</a:t>
                </a:r>
                <a:endParaRPr lang="ko-KR" altLang="en-US" sz="5000" dirty="0">
                  <a:solidFill>
                    <a:schemeClr val="bg1"/>
                  </a:solidFill>
                  <a:latin typeface="여기어때잘난서체" pitchFamily="50" charset="-127"/>
                  <a:ea typeface="여기어때잘난서체" pitchFamily="50" charset="-127"/>
                </a:endParaRPr>
              </a:p>
            </p:txBody>
          </p:sp>
        </p:grpSp>
      </p:grpSp>
      <p:grpSp>
        <p:nvGrpSpPr>
          <p:cNvPr id="14" name="그룹 13"/>
          <p:cNvGrpSpPr/>
          <p:nvPr/>
        </p:nvGrpSpPr>
        <p:grpSpPr>
          <a:xfrm>
            <a:off x="2160811" y="5050528"/>
            <a:ext cx="13393488" cy="1015663"/>
            <a:chOff x="2160811" y="5007557"/>
            <a:chExt cx="13393488" cy="1015663"/>
          </a:xfrm>
        </p:grpSpPr>
        <p:sp>
          <p:nvSpPr>
            <p:cNvPr id="16" name="직사각형 15"/>
            <p:cNvSpPr/>
            <p:nvPr/>
          </p:nvSpPr>
          <p:spPr>
            <a:xfrm>
              <a:off x="3240930" y="5007557"/>
              <a:ext cx="12313369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6000" dirty="0">
                  <a:latin typeface="나눔스퀘어 ExtraBold" pitchFamily="50" charset="-127"/>
                  <a:ea typeface="나눔스퀘어 ExtraBold" pitchFamily="50" charset="-127"/>
                </a:rPr>
                <a:t>마약류가 개인에 미치는 영향</a:t>
              </a:r>
              <a:endParaRPr lang="en-US" altLang="ko-KR" sz="600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grpSp>
          <p:nvGrpSpPr>
            <p:cNvPr id="21" name="그룹 20"/>
            <p:cNvGrpSpPr/>
            <p:nvPr/>
          </p:nvGrpSpPr>
          <p:grpSpPr>
            <a:xfrm>
              <a:off x="2160811" y="5077103"/>
              <a:ext cx="831754" cy="869172"/>
              <a:chOff x="2160811" y="4063860"/>
              <a:chExt cx="831754" cy="869172"/>
            </a:xfrm>
          </p:grpSpPr>
          <p:sp>
            <p:nvSpPr>
              <p:cNvPr id="22" name="타원 21"/>
              <p:cNvSpPr/>
              <p:nvPr/>
            </p:nvSpPr>
            <p:spPr>
              <a:xfrm>
                <a:off x="2160811" y="4121580"/>
                <a:ext cx="811452" cy="811452"/>
              </a:xfrm>
              <a:prstGeom prst="ellipse">
                <a:avLst/>
              </a:prstGeom>
              <a:solidFill>
                <a:srgbClr val="FFD9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2278470" y="4063860"/>
                <a:ext cx="714095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5000" dirty="0" smtClean="0">
                    <a:solidFill>
                      <a:srgbClr val="823695"/>
                    </a:solidFill>
                    <a:latin typeface="여기어때잘난서체" pitchFamily="50" charset="-127"/>
                    <a:ea typeface="여기어때잘난서체" pitchFamily="50" charset="-127"/>
                  </a:rPr>
                  <a:t>2</a:t>
                </a:r>
                <a:endParaRPr lang="ko-KR" altLang="en-US" sz="5000" dirty="0">
                  <a:solidFill>
                    <a:srgbClr val="823695"/>
                  </a:solidFill>
                  <a:latin typeface="여기어때잘난서체" pitchFamily="50" charset="-127"/>
                  <a:ea typeface="여기어때잘난서체" pitchFamily="50" charset="-127"/>
                </a:endParaRPr>
              </a:p>
            </p:txBody>
          </p:sp>
        </p:grpSp>
      </p:grpSp>
      <p:grpSp>
        <p:nvGrpSpPr>
          <p:cNvPr id="15" name="그룹 14"/>
          <p:cNvGrpSpPr/>
          <p:nvPr/>
        </p:nvGrpSpPr>
        <p:grpSpPr>
          <a:xfrm>
            <a:off x="2160811" y="6392160"/>
            <a:ext cx="13393488" cy="1015663"/>
            <a:chOff x="2160811" y="6365641"/>
            <a:chExt cx="13393488" cy="1015663"/>
          </a:xfrm>
        </p:grpSpPr>
        <p:sp>
          <p:nvSpPr>
            <p:cNvPr id="17" name="직사각형 16"/>
            <p:cNvSpPr/>
            <p:nvPr/>
          </p:nvSpPr>
          <p:spPr>
            <a:xfrm>
              <a:off x="3240931" y="6365641"/>
              <a:ext cx="12313368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6000" dirty="0">
                  <a:latin typeface="나눔스퀘어 ExtraBold" pitchFamily="50" charset="-127"/>
                  <a:ea typeface="나눔스퀘어 ExtraBold" pitchFamily="50" charset="-127"/>
                </a:rPr>
                <a:t>마약류가 사회에 미치는 영향</a:t>
              </a:r>
              <a:endParaRPr lang="en-US" altLang="ko-KR" sz="600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grpSp>
          <p:nvGrpSpPr>
            <p:cNvPr id="24" name="그룹 23"/>
            <p:cNvGrpSpPr/>
            <p:nvPr/>
          </p:nvGrpSpPr>
          <p:grpSpPr>
            <a:xfrm>
              <a:off x="2160811" y="6446370"/>
              <a:ext cx="846070" cy="875511"/>
              <a:chOff x="2160811" y="4057521"/>
              <a:chExt cx="846070" cy="875511"/>
            </a:xfrm>
          </p:grpSpPr>
          <p:sp>
            <p:nvSpPr>
              <p:cNvPr id="25" name="타원 24"/>
              <p:cNvSpPr/>
              <p:nvPr/>
            </p:nvSpPr>
            <p:spPr>
              <a:xfrm>
                <a:off x="2160811" y="4121580"/>
                <a:ext cx="811452" cy="811452"/>
              </a:xfrm>
              <a:prstGeom prst="ellipse">
                <a:avLst/>
              </a:prstGeom>
              <a:solidFill>
                <a:srgbClr val="9F84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2292786" y="4057521"/>
                <a:ext cx="714095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5000" dirty="0" smtClean="0">
                    <a:solidFill>
                      <a:schemeClr val="bg1"/>
                    </a:solidFill>
                    <a:latin typeface="여기어때잘난서체" pitchFamily="50" charset="-127"/>
                    <a:ea typeface="여기어때잘난서체" pitchFamily="50" charset="-127"/>
                  </a:rPr>
                  <a:t>3</a:t>
                </a:r>
                <a:endParaRPr lang="ko-KR" altLang="en-US" sz="5000" dirty="0">
                  <a:solidFill>
                    <a:schemeClr val="bg1"/>
                  </a:solidFill>
                  <a:latin typeface="여기어때잘난서체" pitchFamily="50" charset="-127"/>
                  <a:ea typeface="여기어때잘난서체" pitchFamily="50" charset="-127"/>
                </a:endParaRPr>
              </a:p>
            </p:txBody>
          </p:sp>
        </p:grpSp>
      </p:grpSp>
      <p:grpSp>
        <p:nvGrpSpPr>
          <p:cNvPr id="19" name="그룹 18"/>
          <p:cNvGrpSpPr/>
          <p:nvPr/>
        </p:nvGrpSpPr>
        <p:grpSpPr>
          <a:xfrm>
            <a:off x="2160811" y="7733793"/>
            <a:ext cx="12745416" cy="1015663"/>
            <a:chOff x="2160811" y="7661785"/>
            <a:chExt cx="12745416" cy="1015663"/>
          </a:xfrm>
        </p:grpSpPr>
        <p:sp>
          <p:nvSpPr>
            <p:cNvPr id="18" name="직사각형 17"/>
            <p:cNvSpPr/>
            <p:nvPr/>
          </p:nvSpPr>
          <p:spPr>
            <a:xfrm>
              <a:off x="3240931" y="7661785"/>
              <a:ext cx="11665296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6000" dirty="0">
                  <a:latin typeface="나눔스퀘어 ExtraBold" pitchFamily="50" charset="-127"/>
                  <a:ea typeface="나눔스퀘어 ExtraBold" pitchFamily="50" charset="-127"/>
                </a:rPr>
                <a:t>바르게 대처하기</a:t>
              </a:r>
              <a:endParaRPr lang="en-US" altLang="ko-KR" sz="600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grpSp>
          <p:nvGrpSpPr>
            <p:cNvPr id="27" name="그룹 26"/>
            <p:cNvGrpSpPr/>
            <p:nvPr/>
          </p:nvGrpSpPr>
          <p:grpSpPr>
            <a:xfrm>
              <a:off x="2160811" y="7758768"/>
              <a:ext cx="817458" cy="881889"/>
              <a:chOff x="2160811" y="4051143"/>
              <a:chExt cx="817458" cy="881889"/>
            </a:xfrm>
          </p:grpSpPr>
          <p:sp>
            <p:nvSpPr>
              <p:cNvPr id="28" name="타원 27"/>
              <p:cNvSpPr/>
              <p:nvPr/>
            </p:nvSpPr>
            <p:spPr>
              <a:xfrm>
                <a:off x="2160811" y="4121580"/>
                <a:ext cx="811452" cy="811452"/>
              </a:xfrm>
              <a:prstGeom prst="ellipse">
                <a:avLst/>
              </a:prstGeom>
              <a:solidFill>
                <a:srgbClr val="FFD9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2264174" y="4051143"/>
                <a:ext cx="714095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5000" dirty="0" smtClean="0">
                    <a:solidFill>
                      <a:srgbClr val="823695"/>
                    </a:solidFill>
                    <a:latin typeface="여기어때잘난서체" pitchFamily="50" charset="-127"/>
                    <a:ea typeface="여기어때잘난서체" pitchFamily="50" charset="-127"/>
                  </a:rPr>
                  <a:t>4</a:t>
                </a:r>
                <a:endParaRPr lang="ko-KR" altLang="en-US" sz="5000" dirty="0">
                  <a:solidFill>
                    <a:srgbClr val="823695"/>
                  </a:solidFill>
                  <a:latin typeface="여기어때잘난서체" pitchFamily="50" charset="-127"/>
                  <a:ea typeface="여기어때잘난서체" pitchFamily="50" charset="-127"/>
                </a:endParaRPr>
              </a:p>
            </p:txBody>
          </p:sp>
        </p:grp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4019" y="5869136"/>
            <a:ext cx="4312898" cy="4008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직사각형 29"/>
          <p:cNvSpPr/>
          <p:nvPr/>
        </p:nvSpPr>
        <p:spPr>
          <a:xfrm>
            <a:off x="0" y="9685560"/>
            <a:ext cx="18291175" cy="648072"/>
          </a:xfrm>
          <a:prstGeom prst="rect">
            <a:avLst/>
          </a:prstGeom>
          <a:solidFill>
            <a:srgbClr val="FFD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280" y="-126628"/>
            <a:ext cx="1058615" cy="1675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6745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1"/>
            <a:ext cx="6985347" cy="10298112"/>
          </a:xfrm>
          <a:prstGeom prst="rect">
            <a:avLst/>
          </a:prstGeom>
          <a:solidFill>
            <a:srgbClr val="9F84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823695"/>
              </a:solidFill>
            </a:endParaRPr>
          </a:p>
        </p:txBody>
      </p:sp>
      <p:sp>
        <p:nvSpPr>
          <p:cNvPr id="3" name="이등변 삼각형 2"/>
          <p:cNvSpPr/>
          <p:nvPr/>
        </p:nvSpPr>
        <p:spPr>
          <a:xfrm rot="16200000">
            <a:off x="5755963" y="4415960"/>
            <a:ext cx="2458767" cy="146619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8497515" y="4021795"/>
            <a:ext cx="79435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9000" b="1" kern="0" spc="-200" dirty="0">
                <a:latin typeface="나눔스퀘어 ExtraBold" pitchFamily="50" charset="-127"/>
                <a:ea typeface="나눔스퀘어 ExtraBold" pitchFamily="50" charset="-127"/>
              </a:rPr>
              <a:t>마약류의 영향</a:t>
            </a:r>
            <a:endParaRPr lang="en-US" altLang="ko-KR" sz="9000" b="1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8353499" y="2484760"/>
            <a:ext cx="1320372" cy="1248366"/>
            <a:chOff x="2160811" y="4103718"/>
            <a:chExt cx="877150" cy="829314"/>
          </a:xfrm>
        </p:grpSpPr>
        <p:sp>
          <p:nvSpPr>
            <p:cNvPr id="7" name="타원 6"/>
            <p:cNvSpPr/>
            <p:nvPr/>
          </p:nvSpPr>
          <p:spPr>
            <a:xfrm>
              <a:off x="2160811" y="4121580"/>
              <a:ext cx="811452" cy="811452"/>
            </a:xfrm>
            <a:prstGeom prst="ellipse">
              <a:avLst/>
            </a:prstGeom>
            <a:solidFill>
              <a:srgbClr val="9F84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323866" y="4103718"/>
              <a:ext cx="714095" cy="7187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7000" dirty="0" smtClean="0">
                  <a:solidFill>
                    <a:schemeClr val="bg1"/>
                  </a:solidFill>
                  <a:latin typeface="여기어때잘난서체" pitchFamily="50" charset="-127"/>
                  <a:ea typeface="여기어때잘난서체" pitchFamily="50" charset="-127"/>
                </a:rPr>
                <a:t>1</a:t>
              </a:r>
              <a:endParaRPr lang="ko-KR" altLang="en-US" sz="7000" dirty="0">
                <a:solidFill>
                  <a:schemeClr val="bg1"/>
                </a:solidFill>
                <a:latin typeface="여기어때잘난서체" pitchFamily="50" charset="-127"/>
                <a:ea typeface="여기어때잘난서체" pitchFamily="50" charset="-127"/>
              </a:endParaRPr>
            </a:p>
          </p:txBody>
        </p:sp>
      </p:grpSp>
      <p:sp>
        <p:nvSpPr>
          <p:cNvPr id="9" name="직사각형 8"/>
          <p:cNvSpPr/>
          <p:nvPr/>
        </p:nvSpPr>
        <p:spPr>
          <a:xfrm>
            <a:off x="1835257" y="1259463"/>
            <a:ext cx="352956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5000" dirty="0">
                <a:solidFill>
                  <a:schemeClr val="bg1"/>
                </a:solidFill>
                <a:latin typeface="여기어때잘난서체" pitchFamily="50" charset="-127"/>
                <a:ea typeface="여기어때잘난서체" pitchFamily="50" charset="-127"/>
              </a:rPr>
              <a:t>CHAPTER </a:t>
            </a:r>
            <a:endParaRPr lang="ko-KR" altLang="en-US" sz="5000" dirty="0">
              <a:solidFill>
                <a:schemeClr val="bg1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031372" y="3644286"/>
            <a:ext cx="3137338" cy="31373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2973565" y="4082156"/>
            <a:ext cx="1326247" cy="2261599"/>
            <a:chOff x="3968750" y="1203325"/>
            <a:chExt cx="1206500" cy="2057400"/>
          </a:xfrm>
        </p:grpSpPr>
        <p:sp>
          <p:nvSpPr>
            <p:cNvPr id="16" name="Freeform 49"/>
            <p:cNvSpPr>
              <a:spLocks/>
            </p:cNvSpPr>
            <p:nvPr userDrawn="1"/>
          </p:nvSpPr>
          <p:spPr bwMode="auto">
            <a:xfrm>
              <a:off x="4086225" y="1803400"/>
              <a:ext cx="971550" cy="1320800"/>
            </a:xfrm>
            <a:custGeom>
              <a:avLst/>
              <a:gdLst>
                <a:gd name="T0" fmla="*/ 446 w 612"/>
                <a:gd name="T1" fmla="*/ 4 h 832"/>
                <a:gd name="T2" fmla="*/ 412 w 612"/>
                <a:gd name="T3" fmla="*/ 0 h 832"/>
                <a:gd name="T4" fmla="*/ 386 w 612"/>
                <a:gd name="T5" fmla="*/ 2 h 832"/>
                <a:gd name="T6" fmla="*/ 334 w 612"/>
                <a:gd name="T7" fmla="*/ 16 h 832"/>
                <a:gd name="T8" fmla="*/ 310 w 612"/>
                <a:gd name="T9" fmla="*/ 28 h 832"/>
                <a:gd name="T10" fmla="*/ 262 w 612"/>
                <a:gd name="T11" fmla="*/ 8 h 832"/>
                <a:gd name="T12" fmla="*/ 208 w 612"/>
                <a:gd name="T13" fmla="*/ 0 h 832"/>
                <a:gd name="T14" fmla="*/ 186 w 612"/>
                <a:gd name="T15" fmla="*/ 2 h 832"/>
                <a:gd name="T16" fmla="*/ 164 w 612"/>
                <a:gd name="T17" fmla="*/ 6 h 832"/>
                <a:gd name="T18" fmla="*/ 128 w 612"/>
                <a:gd name="T19" fmla="*/ 32 h 832"/>
                <a:gd name="T20" fmla="*/ 98 w 612"/>
                <a:gd name="T21" fmla="*/ 62 h 832"/>
                <a:gd name="T22" fmla="*/ 70 w 612"/>
                <a:gd name="T23" fmla="*/ 96 h 832"/>
                <a:gd name="T24" fmla="*/ 46 w 612"/>
                <a:gd name="T25" fmla="*/ 134 h 832"/>
                <a:gd name="T26" fmla="*/ 26 w 612"/>
                <a:gd name="T27" fmla="*/ 178 h 832"/>
                <a:gd name="T28" fmla="*/ 12 w 612"/>
                <a:gd name="T29" fmla="*/ 222 h 832"/>
                <a:gd name="T30" fmla="*/ 2 w 612"/>
                <a:gd name="T31" fmla="*/ 270 h 832"/>
                <a:gd name="T32" fmla="*/ 0 w 612"/>
                <a:gd name="T33" fmla="*/ 320 h 832"/>
                <a:gd name="T34" fmla="*/ 0 w 612"/>
                <a:gd name="T35" fmla="*/ 344 h 832"/>
                <a:gd name="T36" fmla="*/ 4 w 612"/>
                <a:gd name="T37" fmla="*/ 392 h 832"/>
                <a:gd name="T38" fmla="*/ 14 w 612"/>
                <a:gd name="T39" fmla="*/ 438 h 832"/>
                <a:gd name="T40" fmla="*/ 28 w 612"/>
                <a:gd name="T41" fmla="*/ 480 h 832"/>
                <a:gd name="T42" fmla="*/ 48 w 612"/>
                <a:gd name="T43" fmla="*/ 520 h 832"/>
                <a:gd name="T44" fmla="*/ 72 w 612"/>
                <a:gd name="T45" fmla="*/ 558 h 832"/>
                <a:gd name="T46" fmla="*/ 98 w 612"/>
                <a:gd name="T47" fmla="*/ 590 h 832"/>
                <a:gd name="T48" fmla="*/ 128 w 612"/>
                <a:gd name="T49" fmla="*/ 618 h 832"/>
                <a:gd name="T50" fmla="*/ 144 w 612"/>
                <a:gd name="T51" fmla="*/ 632 h 832"/>
                <a:gd name="T52" fmla="*/ 168 w 612"/>
                <a:gd name="T53" fmla="*/ 654 h 832"/>
                <a:gd name="T54" fmla="*/ 186 w 612"/>
                <a:gd name="T55" fmla="*/ 684 h 832"/>
                <a:gd name="T56" fmla="*/ 196 w 612"/>
                <a:gd name="T57" fmla="*/ 718 h 832"/>
                <a:gd name="T58" fmla="*/ 200 w 612"/>
                <a:gd name="T59" fmla="*/ 754 h 832"/>
                <a:gd name="T60" fmla="*/ 202 w 612"/>
                <a:gd name="T61" fmla="*/ 770 h 832"/>
                <a:gd name="T62" fmla="*/ 212 w 612"/>
                <a:gd name="T63" fmla="*/ 798 h 832"/>
                <a:gd name="T64" fmla="*/ 230 w 612"/>
                <a:gd name="T65" fmla="*/ 818 h 832"/>
                <a:gd name="T66" fmla="*/ 252 w 612"/>
                <a:gd name="T67" fmla="*/ 830 h 832"/>
                <a:gd name="T68" fmla="*/ 346 w 612"/>
                <a:gd name="T69" fmla="*/ 832 h 832"/>
                <a:gd name="T70" fmla="*/ 360 w 612"/>
                <a:gd name="T71" fmla="*/ 830 h 832"/>
                <a:gd name="T72" fmla="*/ 382 w 612"/>
                <a:gd name="T73" fmla="*/ 818 h 832"/>
                <a:gd name="T74" fmla="*/ 400 w 612"/>
                <a:gd name="T75" fmla="*/ 798 h 832"/>
                <a:gd name="T76" fmla="*/ 410 w 612"/>
                <a:gd name="T77" fmla="*/ 770 h 832"/>
                <a:gd name="T78" fmla="*/ 412 w 612"/>
                <a:gd name="T79" fmla="*/ 744 h 832"/>
                <a:gd name="T80" fmla="*/ 412 w 612"/>
                <a:gd name="T81" fmla="*/ 728 h 832"/>
                <a:gd name="T82" fmla="*/ 420 w 612"/>
                <a:gd name="T83" fmla="*/ 694 h 832"/>
                <a:gd name="T84" fmla="*/ 436 w 612"/>
                <a:gd name="T85" fmla="*/ 666 h 832"/>
                <a:gd name="T86" fmla="*/ 456 w 612"/>
                <a:gd name="T87" fmla="*/ 642 h 832"/>
                <a:gd name="T88" fmla="*/ 468 w 612"/>
                <a:gd name="T89" fmla="*/ 632 h 832"/>
                <a:gd name="T90" fmla="*/ 498 w 612"/>
                <a:gd name="T91" fmla="*/ 606 h 832"/>
                <a:gd name="T92" fmla="*/ 528 w 612"/>
                <a:gd name="T93" fmla="*/ 576 h 832"/>
                <a:gd name="T94" fmla="*/ 552 w 612"/>
                <a:gd name="T95" fmla="*/ 540 h 832"/>
                <a:gd name="T96" fmla="*/ 572 w 612"/>
                <a:gd name="T97" fmla="*/ 504 h 832"/>
                <a:gd name="T98" fmla="*/ 590 w 612"/>
                <a:gd name="T99" fmla="*/ 462 h 832"/>
                <a:gd name="T100" fmla="*/ 602 w 612"/>
                <a:gd name="T101" fmla="*/ 418 h 832"/>
                <a:gd name="T102" fmla="*/ 610 w 612"/>
                <a:gd name="T103" fmla="*/ 372 h 832"/>
                <a:gd name="T104" fmla="*/ 612 w 612"/>
                <a:gd name="T105" fmla="*/ 324 h 832"/>
                <a:gd name="T106" fmla="*/ 612 w 612"/>
                <a:gd name="T107" fmla="*/ 298 h 832"/>
                <a:gd name="T108" fmla="*/ 606 w 612"/>
                <a:gd name="T109" fmla="*/ 248 h 832"/>
                <a:gd name="T110" fmla="*/ 594 w 612"/>
                <a:gd name="T111" fmla="*/ 200 h 832"/>
                <a:gd name="T112" fmla="*/ 578 w 612"/>
                <a:gd name="T113" fmla="*/ 156 h 832"/>
                <a:gd name="T114" fmla="*/ 556 w 612"/>
                <a:gd name="T115" fmla="*/ 114 h 832"/>
                <a:gd name="T116" fmla="*/ 528 w 612"/>
                <a:gd name="T117" fmla="*/ 76 h 832"/>
                <a:gd name="T118" fmla="*/ 498 w 612"/>
                <a:gd name="T119" fmla="*/ 44 h 832"/>
                <a:gd name="T120" fmla="*/ 464 w 612"/>
                <a:gd name="T121" fmla="*/ 16 h 832"/>
                <a:gd name="T122" fmla="*/ 446 w 612"/>
                <a:gd name="T123" fmla="*/ 4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12" h="832">
                  <a:moveTo>
                    <a:pt x="446" y="4"/>
                  </a:moveTo>
                  <a:lnTo>
                    <a:pt x="446" y="4"/>
                  </a:lnTo>
                  <a:lnTo>
                    <a:pt x="430" y="2"/>
                  </a:lnTo>
                  <a:lnTo>
                    <a:pt x="412" y="0"/>
                  </a:lnTo>
                  <a:lnTo>
                    <a:pt x="412" y="0"/>
                  </a:lnTo>
                  <a:lnTo>
                    <a:pt x="386" y="2"/>
                  </a:lnTo>
                  <a:lnTo>
                    <a:pt x="358" y="8"/>
                  </a:lnTo>
                  <a:lnTo>
                    <a:pt x="334" y="16"/>
                  </a:lnTo>
                  <a:lnTo>
                    <a:pt x="310" y="28"/>
                  </a:lnTo>
                  <a:lnTo>
                    <a:pt x="310" y="28"/>
                  </a:lnTo>
                  <a:lnTo>
                    <a:pt x="286" y="16"/>
                  </a:lnTo>
                  <a:lnTo>
                    <a:pt x="262" y="8"/>
                  </a:lnTo>
                  <a:lnTo>
                    <a:pt x="236" y="2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186" y="2"/>
                  </a:lnTo>
                  <a:lnTo>
                    <a:pt x="164" y="6"/>
                  </a:lnTo>
                  <a:lnTo>
                    <a:pt x="164" y="6"/>
                  </a:lnTo>
                  <a:lnTo>
                    <a:pt x="146" y="18"/>
                  </a:lnTo>
                  <a:lnTo>
                    <a:pt x="128" y="32"/>
                  </a:lnTo>
                  <a:lnTo>
                    <a:pt x="112" y="46"/>
                  </a:lnTo>
                  <a:lnTo>
                    <a:pt x="98" y="62"/>
                  </a:lnTo>
                  <a:lnTo>
                    <a:pt x="84" y="78"/>
                  </a:lnTo>
                  <a:lnTo>
                    <a:pt x="70" y="96"/>
                  </a:lnTo>
                  <a:lnTo>
                    <a:pt x="58" y="114"/>
                  </a:lnTo>
                  <a:lnTo>
                    <a:pt x="46" y="134"/>
                  </a:lnTo>
                  <a:lnTo>
                    <a:pt x="36" y="156"/>
                  </a:lnTo>
                  <a:lnTo>
                    <a:pt x="26" y="178"/>
                  </a:lnTo>
                  <a:lnTo>
                    <a:pt x="18" y="200"/>
                  </a:lnTo>
                  <a:lnTo>
                    <a:pt x="12" y="222"/>
                  </a:lnTo>
                  <a:lnTo>
                    <a:pt x="6" y="246"/>
                  </a:lnTo>
                  <a:lnTo>
                    <a:pt x="2" y="270"/>
                  </a:lnTo>
                  <a:lnTo>
                    <a:pt x="0" y="294"/>
                  </a:lnTo>
                  <a:lnTo>
                    <a:pt x="0" y="320"/>
                  </a:lnTo>
                  <a:lnTo>
                    <a:pt x="0" y="320"/>
                  </a:lnTo>
                  <a:lnTo>
                    <a:pt x="0" y="344"/>
                  </a:lnTo>
                  <a:lnTo>
                    <a:pt x="2" y="368"/>
                  </a:lnTo>
                  <a:lnTo>
                    <a:pt x="4" y="392"/>
                  </a:lnTo>
                  <a:lnTo>
                    <a:pt x="8" y="414"/>
                  </a:lnTo>
                  <a:lnTo>
                    <a:pt x="14" y="438"/>
                  </a:lnTo>
                  <a:lnTo>
                    <a:pt x="20" y="460"/>
                  </a:lnTo>
                  <a:lnTo>
                    <a:pt x="28" y="480"/>
                  </a:lnTo>
                  <a:lnTo>
                    <a:pt x="38" y="500"/>
                  </a:lnTo>
                  <a:lnTo>
                    <a:pt x="48" y="520"/>
                  </a:lnTo>
                  <a:lnTo>
                    <a:pt x="60" y="540"/>
                  </a:lnTo>
                  <a:lnTo>
                    <a:pt x="72" y="558"/>
                  </a:lnTo>
                  <a:lnTo>
                    <a:pt x="84" y="574"/>
                  </a:lnTo>
                  <a:lnTo>
                    <a:pt x="98" y="590"/>
                  </a:lnTo>
                  <a:lnTo>
                    <a:pt x="112" y="604"/>
                  </a:lnTo>
                  <a:lnTo>
                    <a:pt x="128" y="618"/>
                  </a:lnTo>
                  <a:lnTo>
                    <a:pt x="144" y="632"/>
                  </a:lnTo>
                  <a:lnTo>
                    <a:pt x="144" y="632"/>
                  </a:lnTo>
                  <a:lnTo>
                    <a:pt x="156" y="642"/>
                  </a:lnTo>
                  <a:lnTo>
                    <a:pt x="168" y="654"/>
                  </a:lnTo>
                  <a:lnTo>
                    <a:pt x="178" y="668"/>
                  </a:lnTo>
                  <a:lnTo>
                    <a:pt x="186" y="684"/>
                  </a:lnTo>
                  <a:lnTo>
                    <a:pt x="192" y="700"/>
                  </a:lnTo>
                  <a:lnTo>
                    <a:pt x="196" y="718"/>
                  </a:lnTo>
                  <a:lnTo>
                    <a:pt x="200" y="736"/>
                  </a:lnTo>
                  <a:lnTo>
                    <a:pt x="200" y="754"/>
                  </a:lnTo>
                  <a:lnTo>
                    <a:pt x="200" y="754"/>
                  </a:lnTo>
                  <a:lnTo>
                    <a:pt x="202" y="770"/>
                  </a:lnTo>
                  <a:lnTo>
                    <a:pt x="206" y="784"/>
                  </a:lnTo>
                  <a:lnTo>
                    <a:pt x="212" y="798"/>
                  </a:lnTo>
                  <a:lnTo>
                    <a:pt x="220" y="808"/>
                  </a:lnTo>
                  <a:lnTo>
                    <a:pt x="230" y="818"/>
                  </a:lnTo>
                  <a:lnTo>
                    <a:pt x="240" y="826"/>
                  </a:lnTo>
                  <a:lnTo>
                    <a:pt x="252" y="830"/>
                  </a:lnTo>
                  <a:lnTo>
                    <a:pt x="266" y="832"/>
                  </a:lnTo>
                  <a:lnTo>
                    <a:pt x="346" y="832"/>
                  </a:lnTo>
                  <a:lnTo>
                    <a:pt x="346" y="832"/>
                  </a:lnTo>
                  <a:lnTo>
                    <a:pt x="360" y="830"/>
                  </a:lnTo>
                  <a:lnTo>
                    <a:pt x="372" y="826"/>
                  </a:lnTo>
                  <a:lnTo>
                    <a:pt x="382" y="818"/>
                  </a:lnTo>
                  <a:lnTo>
                    <a:pt x="392" y="808"/>
                  </a:lnTo>
                  <a:lnTo>
                    <a:pt x="400" y="798"/>
                  </a:lnTo>
                  <a:lnTo>
                    <a:pt x="406" y="784"/>
                  </a:lnTo>
                  <a:lnTo>
                    <a:pt x="410" y="770"/>
                  </a:lnTo>
                  <a:lnTo>
                    <a:pt x="412" y="754"/>
                  </a:lnTo>
                  <a:lnTo>
                    <a:pt x="412" y="744"/>
                  </a:lnTo>
                  <a:lnTo>
                    <a:pt x="412" y="744"/>
                  </a:lnTo>
                  <a:lnTo>
                    <a:pt x="412" y="728"/>
                  </a:lnTo>
                  <a:lnTo>
                    <a:pt x="416" y="710"/>
                  </a:lnTo>
                  <a:lnTo>
                    <a:pt x="420" y="694"/>
                  </a:lnTo>
                  <a:lnTo>
                    <a:pt x="428" y="680"/>
                  </a:lnTo>
                  <a:lnTo>
                    <a:pt x="436" y="666"/>
                  </a:lnTo>
                  <a:lnTo>
                    <a:pt x="444" y="654"/>
                  </a:lnTo>
                  <a:lnTo>
                    <a:pt x="456" y="642"/>
                  </a:lnTo>
                  <a:lnTo>
                    <a:pt x="468" y="632"/>
                  </a:lnTo>
                  <a:lnTo>
                    <a:pt x="468" y="632"/>
                  </a:lnTo>
                  <a:lnTo>
                    <a:pt x="484" y="620"/>
                  </a:lnTo>
                  <a:lnTo>
                    <a:pt x="498" y="606"/>
                  </a:lnTo>
                  <a:lnTo>
                    <a:pt x="514" y="590"/>
                  </a:lnTo>
                  <a:lnTo>
                    <a:pt x="528" y="576"/>
                  </a:lnTo>
                  <a:lnTo>
                    <a:pt x="540" y="558"/>
                  </a:lnTo>
                  <a:lnTo>
                    <a:pt x="552" y="540"/>
                  </a:lnTo>
                  <a:lnTo>
                    <a:pt x="562" y="522"/>
                  </a:lnTo>
                  <a:lnTo>
                    <a:pt x="572" y="504"/>
                  </a:lnTo>
                  <a:lnTo>
                    <a:pt x="582" y="484"/>
                  </a:lnTo>
                  <a:lnTo>
                    <a:pt x="590" y="462"/>
                  </a:lnTo>
                  <a:lnTo>
                    <a:pt x="596" y="440"/>
                  </a:lnTo>
                  <a:lnTo>
                    <a:pt x="602" y="418"/>
                  </a:lnTo>
                  <a:lnTo>
                    <a:pt x="608" y="396"/>
                  </a:lnTo>
                  <a:lnTo>
                    <a:pt x="610" y="372"/>
                  </a:lnTo>
                  <a:lnTo>
                    <a:pt x="612" y="350"/>
                  </a:lnTo>
                  <a:lnTo>
                    <a:pt x="612" y="324"/>
                  </a:lnTo>
                  <a:lnTo>
                    <a:pt x="612" y="324"/>
                  </a:lnTo>
                  <a:lnTo>
                    <a:pt x="612" y="298"/>
                  </a:lnTo>
                  <a:lnTo>
                    <a:pt x="610" y="274"/>
                  </a:lnTo>
                  <a:lnTo>
                    <a:pt x="606" y="248"/>
                  </a:lnTo>
                  <a:lnTo>
                    <a:pt x="600" y="224"/>
                  </a:lnTo>
                  <a:lnTo>
                    <a:pt x="594" y="200"/>
                  </a:lnTo>
                  <a:lnTo>
                    <a:pt x="586" y="178"/>
                  </a:lnTo>
                  <a:lnTo>
                    <a:pt x="578" y="156"/>
                  </a:lnTo>
                  <a:lnTo>
                    <a:pt x="566" y="134"/>
                  </a:lnTo>
                  <a:lnTo>
                    <a:pt x="556" y="114"/>
                  </a:lnTo>
                  <a:lnTo>
                    <a:pt x="542" y="94"/>
                  </a:lnTo>
                  <a:lnTo>
                    <a:pt x="528" y="76"/>
                  </a:lnTo>
                  <a:lnTo>
                    <a:pt x="514" y="60"/>
                  </a:lnTo>
                  <a:lnTo>
                    <a:pt x="498" y="44"/>
                  </a:lnTo>
                  <a:lnTo>
                    <a:pt x="482" y="30"/>
                  </a:lnTo>
                  <a:lnTo>
                    <a:pt x="464" y="16"/>
                  </a:lnTo>
                  <a:lnTo>
                    <a:pt x="446" y="4"/>
                  </a:lnTo>
                  <a:lnTo>
                    <a:pt x="446" y="4"/>
                  </a:lnTo>
                  <a:close/>
                </a:path>
              </a:pathLst>
            </a:custGeom>
            <a:solidFill>
              <a:srgbClr val="FFD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Rectangle 51"/>
            <p:cNvSpPr>
              <a:spLocks noChangeArrowheads="1"/>
            </p:cNvSpPr>
            <p:nvPr userDrawn="1"/>
          </p:nvSpPr>
          <p:spPr bwMode="auto">
            <a:xfrm>
              <a:off x="4340225" y="2930525"/>
              <a:ext cx="396875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Freeform 52"/>
            <p:cNvSpPr>
              <a:spLocks/>
            </p:cNvSpPr>
            <p:nvPr userDrawn="1"/>
          </p:nvSpPr>
          <p:spPr bwMode="auto">
            <a:xfrm>
              <a:off x="4019550" y="1228725"/>
              <a:ext cx="1050925" cy="346075"/>
            </a:xfrm>
            <a:custGeom>
              <a:avLst/>
              <a:gdLst>
                <a:gd name="T0" fmla="*/ 662 w 662"/>
                <a:gd name="T1" fmla="*/ 110 h 218"/>
                <a:gd name="T2" fmla="*/ 332 w 662"/>
                <a:gd name="T3" fmla="*/ 218 h 218"/>
                <a:gd name="T4" fmla="*/ 0 w 662"/>
                <a:gd name="T5" fmla="*/ 110 h 218"/>
                <a:gd name="T6" fmla="*/ 332 w 662"/>
                <a:gd name="T7" fmla="*/ 0 h 218"/>
                <a:gd name="T8" fmla="*/ 662 w 662"/>
                <a:gd name="T9" fmla="*/ 11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2" h="218">
                  <a:moveTo>
                    <a:pt x="662" y="110"/>
                  </a:moveTo>
                  <a:lnTo>
                    <a:pt x="332" y="218"/>
                  </a:lnTo>
                  <a:lnTo>
                    <a:pt x="0" y="110"/>
                  </a:lnTo>
                  <a:lnTo>
                    <a:pt x="332" y="0"/>
                  </a:lnTo>
                  <a:lnTo>
                    <a:pt x="662" y="110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53"/>
            <p:cNvSpPr>
              <a:spLocks/>
            </p:cNvSpPr>
            <p:nvPr userDrawn="1"/>
          </p:nvSpPr>
          <p:spPr bwMode="auto">
            <a:xfrm>
              <a:off x="4997450" y="1644650"/>
              <a:ext cx="127000" cy="209550"/>
            </a:xfrm>
            <a:custGeom>
              <a:avLst/>
              <a:gdLst>
                <a:gd name="T0" fmla="*/ 80 w 80"/>
                <a:gd name="T1" fmla="*/ 132 h 132"/>
                <a:gd name="T2" fmla="*/ 0 w 80"/>
                <a:gd name="T3" fmla="*/ 132 h 132"/>
                <a:gd name="T4" fmla="*/ 0 w 80"/>
                <a:gd name="T5" fmla="*/ 36 h 132"/>
                <a:gd name="T6" fmla="*/ 0 w 80"/>
                <a:gd name="T7" fmla="*/ 36 h 132"/>
                <a:gd name="T8" fmla="*/ 2 w 80"/>
                <a:gd name="T9" fmla="*/ 28 h 132"/>
                <a:gd name="T10" fmla="*/ 4 w 80"/>
                <a:gd name="T11" fmla="*/ 22 h 132"/>
                <a:gd name="T12" fmla="*/ 8 w 80"/>
                <a:gd name="T13" fmla="*/ 16 h 132"/>
                <a:gd name="T14" fmla="*/ 12 w 80"/>
                <a:gd name="T15" fmla="*/ 10 h 132"/>
                <a:gd name="T16" fmla="*/ 16 w 80"/>
                <a:gd name="T17" fmla="*/ 6 h 132"/>
                <a:gd name="T18" fmla="*/ 22 w 80"/>
                <a:gd name="T19" fmla="*/ 2 h 132"/>
                <a:gd name="T20" fmla="*/ 30 w 80"/>
                <a:gd name="T21" fmla="*/ 0 h 132"/>
                <a:gd name="T22" fmla="*/ 36 w 80"/>
                <a:gd name="T23" fmla="*/ 0 h 132"/>
                <a:gd name="T24" fmla="*/ 44 w 80"/>
                <a:gd name="T25" fmla="*/ 0 h 132"/>
                <a:gd name="T26" fmla="*/ 44 w 80"/>
                <a:gd name="T27" fmla="*/ 0 h 132"/>
                <a:gd name="T28" fmla="*/ 50 w 80"/>
                <a:gd name="T29" fmla="*/ 0 h 132"/>
                <a:gd name="T30" fmla="*/ 58 w 80"/>
                <a:gd name="T31" fmla="*/ 2 h 132"/>
                <a:gd name="T32" fmla="*/ 64 w 80"/>
                <a:gd name="T33" fmla="*/ 6 h 132"/>
                <a:gd name="T34" fmla="*/ 68 w 80"/>
                <a:gd name="T35" fmla="*/ 10 h 132"/>
                <a:gd name="T36" fmla="*/ 74 w 80"/>
                <a:gd name="T37" fmla="*/ 16 h 132"/>
                <a:gd name="T38" fmla="*/ 76 w 80"/>
                <a:gd name="T39" fmla="*/ 22 h 132"/>
                <a:gd name="T40" fmla="*/ 78 w 80"/>
                <a:gd name="T41" fmla="*/ 28 h 132"/>
                <a:gd name="T42" fmla="*/ 80 w 80"/>
                <a:gd name="T43" fmla="*/ 36 h 132"/>
                <a:gd name="T44" fmla="*/ 80 w 80"/>
                <a:gd name="T45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" h="132">
                  <a:moveTo>
                    <a:pt x="80" y="132"/>
                  </a:moveTo>
                  <a:lnTo>
                    <a:pt x="0" y="132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2" y="28"/>
                  </a:lnTo>
                  <a:lnTo>
                    <a:pt x="4" y="22"/>
                  </a:lnTo>
                  <a:lnTo>
                    <a:pt x="8" y="16"/>
                  </a:lnTo>
                  <a:lnTo>
                    <a:pt x="12" y="10"/>
                  </a:lnTo>
                  <a:lnTo>
                    <a:pt x="16" y="6"/>
                  </a:lnTo>
                  <a:lnTo>
                    <a:pt x="22" y="2"/>
                  </a:lnTo>
                  <a:lnTo>
                    <a:pt x="30" y="0"/>
                  </a:lnTo>
                  <a:lnTo>
                    <a:pt x="36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50" y="0"/>
                  </a:lnTo>
                  <a:lnTo>
                    <a:pt x="58" y="2"/>
                  </a:lnTo>
                  <a:lnTo>
                    <a:pt x="64" y="6"/>
                  </a:lnTo>
                  <a:lnTo>
                    <a:pt x="68" y="10"/>
                  </a:lnTo>
                  <a:lnTo>
                    <a:pt x="74" y="16"/>
                  </a:lnTo>
                  <a:lnTo>
                    <a:pt x="76" y="22"/>
                  </a:lnTo>
                  <a:lnTo>
                    <a:pt x="78" y="28"/>
                  </a:lnTo>
                  <a:lnTo>
                    <a:pt x="80" y="36"/>
                  </a:lnTo>
                  <a:lnTo>
                    <a:pt x="80" y="132"/>
                  </a:lnTo>
                  <a:close/>
                </a:path>
              </a:pathLst>
            </a:custGeom>
            <a:solidFill>
              <a:srgbClr val="FFD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" name="Freeform 54"/>
            <p:cNvSpPr>
              <a:spLocks/>
            </p:cNvSpPr>
            <p:nvPr userDrawn="1"/>
          </p:nvSpPr>
          <p:spPr bwMode="auto">
            <a:xfrm>
              <a:off x="4219575" y="1403350"/>
              <a:ext cx="650875" cy="444500"/>
            </a:xfrm>
            <a:custGeom>
              <a:avLst/>
              <a:gdLst>
                <a:gd name="T0" fmla="*/ 36 w 410"/>
                <a:gd name="T1" fmla="*/ 22 h 280"/>
                <a:gd name="T2" fmla="*/ 0 w 410"/>
                <a:gd name="T3" fmla="*/ 280 h 280"/>
                <a:gd name="T4" fmla="*/ 0 w 410"/>
                <a:gd name="T5" fmla="*/ 280 h 280"/>
                <a:gd name="T6" fmla="*/ 24 w 410"/>
                <a:gd name="T7" fmla="*/ 268 h 280"/>
                <a:gd name="T8" fmla="*/ 48 w 410"/>
                <a:gd name="T9" fmla="*/ 260 h 280"/>
                <a:gd name="T10" fmla="*/ 76 w 410"/>
                <a:gd name="T11" fmla="*/ 254 h 280"/>
                <a:gd name="T12" fmla="*/ 102 w 410"/>
                <a:gd name="T13" fmla="*/ 252 h 280"/>
                <a:gd name="T14" fmla="*/ 102 w 410"/>
                <a:gd name="T15" fmla="*/ 252 h 280"/>
                <a:gd name="T16" fmla="*/ 130 w 410"/>
                <a:gd name="T17" fmla="*/ 254 h 280"/>
                <a:gd name="T18" fmla="*/ 156 w 410"/>
                <a:gd name="T19" fmla="*/ 260 h 280"/>
                <a:gd name="T20" fmla="*/ 182 w 410"/>
                <a:gd name="T21" fmla="*/ 268 h 280"/>
                <a:gd name="T22" fmla="*/ 206 w 410"/>
                <a:gd name="T23" fmla="*/ 280 h 280"/>
                <a:gd name="T24" fmla="*/ 206 w 410"/>
                <a:gd name="T25" fmla="*/ 280 h 280"/>
                <a:gd name="T26" fmla="*/ 228 w 410"/>
                <a:gd name="T27" fmla="*/ 268 h 280"/>
                <a:gd name="T28" fmla="*/ 254 w 410"/>
                <a:gd name="T29" fmla="*/ 260 h 280"/>
                <a:gd name="T30" fmla="*/ 280 w 410"/>
                <a:gd name="T31" fmla="*/ 254 h 280"/>
                <a:gd name="T32" fmla="*/ 308 w 410"/>
                <a:gd name="T33" fmla="*/ 252 h 280"/>
                <a:gd name="T34" fmla="*/ 308 w 410"/>
                <a:gd name="T35" fmla="*/ 252 h 280"/>
                <a:gd name="T36" fmla="*/ 336 w 410"/>
                <a:gd name="T37" fmla="*/ 254 h 280"/>
                <a:gd name="T38" fmla="*/ 362 w 410"/>
                <a:gd name="T39" fmla="*/ 260 h 280"/>
                <a:gd name="T40" fmla="*/ 386 w 410"/>
                <a:gd name="T41" fmla="*/ 268 h 280"/>
                <a:gd name="T42" fmla="*/ 410 w 410"/>
                <a:gd name="T43" fmla="*/ 280 h 280"/>
                <a:gd name="T44" fmla="*/ 374 w 410"/>
                <a:gd name="T45" fmla="*/ 22 h 280"/>
                <a:gd name="T46" fmla="*/ 374 w 410"/>
                <a:gd name="T47" fmla="*/ 22 h 280"/>
                <a:gd name="T48" fmla="*/ 338 w 410"/>
                <a:gd name="T49" fmla="*/ 12 h 280"/>
                <a:gd name="T50" fmla="*/ 296 w 410"/>
                <a:gd name="T51" fmla="*/ 6 h 280"/>
                <a:gd name="T52" fmla="*/ 252 w 410"/>
                <a:gd name="T53" fmla="*/ 0 h 280"/>
                <a:gd name="T54" fmla="*/ 206 w 410"/>
                <a:gd name="T55" fmla="*/ 0 h 280"/>
                <a:gd name="T56" fmla="*/ 206 w 410"/>
                <a:gd name="T57" fmla="*/ 0 h 280"/>
                <a:gd name="T58" fmla="*/ 158 w 410"/>
                <a:gd name="T59" fmla="*/ 0 h 280"/>
                <a:gd name="T60" fmla="*/ 114 w 410"/>
                <a:gd name="T61" fmla="*/ 6 h 280"/>
                <a:gd name="T62" fmla="*/ 74 w 410"/>
                <a:gd name="T63" fmla="*/ 12 h 280"/>
                <a:gd name="T64" fmla="*/ 36 w 410"/>
                <a:gd name="T65" fmla="*/ 22 h 280"/>
                <a:gd name="T66" fmla="*/ 36 w 410"/>
                <a:gd name="T67" fmla="*/ 22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0" h="280">
                  <a:moveTo>
                    <a:pt x="36" y="22"/>
                  </a:moveTo>
                  <a:lnTo>
                    <a:pt x="0" y="280"/>
                  </a:lnTo>
                  <a:lnTo>
                    <a:pt x="0" y="280"/>
                  </a:lnTo>
                  <a:lnTo>
                    <a:pt x="24" y="268"/>
                  </a:lnTo>
                  <a:lnTo>
                    <a:pt x="48" y="260"/>
                  </a:lnTo>
                  <a:lnTo>
                    <a:pt x="76" y="254"/>
                  </a:lnTo>
                  <a:lnTo>
                    <a:pt x="102" y="252"/>
                  </a:lnTo>
                  <a:lnTo>
                    <a:pt x="102" y="252"/>
                  </a:lnTo>
                  <a:lnTo>
                    <a:pt x="130" y="254"/>
                  </a:lnTo>
                  <a:lnTo>
                    <a:pt x="156" y="260"/>
                  </a:lnTo>
                  <a:lnTo>
                    <a:pt x="182" y="268"/>
                  </a:lnTo>
                  <a:lnTo>
                    <a:pt x="206" y="280"/>
                  </a:lnTo>
                  <a:lnTo>
                    <a:pt x="206" y="280"/>
                  </a:lnTo>
                  <a:lnTo>
                    <a:pt x="228" y="268"/>
                  </a:lnTo>
                  <a:lnTo>
                    <a:pt x="254" y="260"/>
                  </a:lnTo>
                  <a:lnTo>
                    <a:pt x="280" y="254"/>
                  </a:lnTo>
                  <a:lnTo>
                    <a:pt x="308" y="252"/>
                  </a:lnTo>
                  <a:lnTo>
                    <a:pt x="308" y="252"/>
                  </a:lnTo>
                  <a:lnTo>
                    <a:pt x="336" y="254"/>
                  </a:lnTo>
                  <a:lnTo>
                    <a:pt x="362" y="260"/>
                  </a:lnTo>
                  <a:lnTo>
                    <a:pt x="386" y="268"/>
                  </a:lnTo>
                  <a:lnTo>
                    <a:pt x="410" y="280"/>
                  </a:lnTo>
                  <a:lnTo>
                    <a:pt x="374" y="22"/>
                  </a:lnTo>
                  <a:lnTo>
                    <a:pt x="374" y="22"/>
                  </a:lnTo>
                  <a:lnTo>
                    <a:pt x="338" y="12"/>
                  </a:lnTo>
                  <a:lnTo>
                    <a:pt x="296" y="6"/>
                  </a:lnTo>
                  <a:lnTo>
                    <a:pt x="252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158" y="0"/>
                  </a:lnTo>
                  <a:lnTo>
                    <a:pt x="114" y="6"/>
                  </a:lnTo>
                  <a:lnTo>
                    <a:pt x="74" y="12"/>
                  </a:lnTo>
                  <a:lnTo>
                    <a:pt x="36" y="22"/>
                  </a:lnTo>
                  <a:lnTo>
                    <a:pt x="36" y="22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" name="Freeform 55"/>
            <p:cNvSpPr>
              <a:spLocks/>
            </p:cNvSpPr>
            <p:nvPr userDrawn="1"/>
          </p:nvSpPr>
          <p:spPr bwMode="auto">
            <a:xfrm>
              <a:off x="5080000" y="2247900"/>
              <a:ext cx="92075" cy="88900"/>
            </a:xfrm>
            <a:custGeom>
              <a:avLst/>
              <a:gdLst>
                <a:gd name="T0" fmla="*/ 8 w 58"/>
                <a:gd name="T1" fmla="*/ 8 h 56"/>
                <a:gd name="T2" fmla="*/ 8 w 58"/>
                <a:gd name="T3" fmla="*/ 8 h 56"/>
                <a:gd name="T4" fmla="*/ 2 w 58"/>
                <a:gd name="T5" fmla="*/ 18 h 56"/>
                <a:gd name="T6" fmla="*/ 0 w 58"/>
                <a:gd name="T7" fmla="*/ 28 h 56"/>
                <a:gd name="T8" fmla="*/ 0 w 58"/>
                <a:gd name="T9" fmla="*/ 28 h 56"/>
                <a:gd name="T10" fmla="*/ 2 w 58"/>
                <a:gd name="T11" fmla="*/ 38 h 56"/>
                <a:gd name="T12" fmla="*/ 8 w 58"/>
                <a:gd name="T13" fmla="*/ 48 h 56"/>
                <a:gd name="T14" fmla="*/ 8 w 58"/>
                <a:gd name="T15" fmla="*/ 48 h 56"/>
                <a:gd name="T16" fmla="*/ 18 w 58"/>
                <a:gd name="T17" fmla="*/ 54 h 56"/>
                <a:gd name="T18" fmla="*/ 28 w 58"/>
                <a:gd name="T19" fmla="*/ 56 h 56"/>
                <a:gd name="T20" fmla="*/ 28 w 58"/>
                <a:gd name="T21" fmla="*/ 56 h 56"/>
                <a:gd name="T22" fmla="*/ 40 w 58"/>
                <a:gd name="T23" fmla="*/ 54 h 56"/>
                <a:gd name="T24" fmla="*/ 48 w 58"/>
                <a:gd name="T25" fmla="*/ 48 h 56"/>
                <a:gd name="T26" fmla="*/ 48 w 58"/>
                <a:gd name="T27" fmla="*/ 48 h 56"/>
                <a:gd name="T28" fmla="*/ 52 w 58"/>
                <a:gd name="T29" fmla="*/ 44 h 56"/>
                <a:gd name="T30" fmla="*/ 54 w 58"/>
                <a:gd name="T31" fmla="*/ 38 h 56"/>
                <a:gd name="T32" fmla="*/ 58 w 58"/>
                <a:gd name="T33" fmla="*/ 28 h 56"/>
                <a:gd name="T34" fmla="*/ 58 w 58"/>
                <a:gd name="T35" fmla="*/ 28 h 56"/>
                <a:gd name="T36" fmla="*/ 54 w 58"/>
                <a:gd name="T37" fmla="*/ 18 h 56"/>
                <a:gd name="T38" fmla="*/ 52 w 58"/>
                <a:gd name="T39" fmla="*/ 12 h 56"/>
                <a:gd name="T40" fmla="*/ 48 w 58"/>
                <a:gd name="T41" fmla="*/ 8 h 56"/>
                <a:gd name="T42" fmla="*/ 48 w 58"/>
                <a:gd name="T43" fmla="*/ 8 h 56"/>
                <a:gd name="T44" fmla="*/ 44 w 58"/>
                <a:gd name="T45" fmla="*/ 4 h 56"/>
                <a:gd name="T46" fmla="*/ 40 w 58"/>
                <a:gd name="T47" fmla="*/ 2 h 56"/>
                <a:gd name="T48" fmla="*/ 28 w 58"/>
                <a:gd name="T49" fmla="*/ 0 h 56"/>
                <a:gd name="T50" fmla="*/ 18 w 58"/>
                <a:gd name="T51" fmla="*/ 2 h 56"/>
                <a:gd name="T52" fmla="*/ 12 w 58"/>
                <a:gd name="T53" fmla="*/ 4 h 56"/>
                <a:gd name="T54" fmla="*/ 8 w 58"/>
                <a:gd name="T55" fmla="*/ 8 h 56"/>
                <a:gd name="T56" fmla="*/ 8 w 58"/>
                <a:gd name="T57" fmla="*/ 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8" h="56">
                  <a:moveTo>
                    <a:pt x="8" y="8"/>
                  </a:moveTo>
                  <a:lnTo>
                    <a:pt x="8" y="8"/>
                  </a:lnTo>
                  <a:lnTo>
                    <a:pt x="2" y="1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38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8" y="54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40" y="54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52" y="44"/>
                  </a:lnTo>
                  <a:lnTo>
                    <a:pt x="54" y="3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4" y="18"/>
                  </a:lnTo>
                  <a:lnTo>
                    <a:pt x="52" y="12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4" y="4"/>
                  </a:lnTo>
                  <a:lnTo>
                    <a:pt x="40" y="2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2" y="4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solidFill>
              <a:srgbClr val="3131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2" name="Freeform 56"/>
            <p:cNvSpPr>
              <a:spLocks noEditPoints="1"/>
            </p:cNvSpPr>
            <p:nvPr userDrawn="1"/>
          </p:nvSpPr>
          <p:spPr bwMode="auto">
            <a:xfrm>
              <a:off x="3968750" y="1203325"/>
              <a:ext cx="1206500" cy="2057400"/>
            </a:xfrm>
            <a:custGeom>
              <a:avLst/>
              <a:gdLst>
                <a:gd name="T0" fmla="*/ 722 w 760"/>
                <a:gd name="T1" fmla="*/ 262 h 1296"/>
                <a:gd name="T2" fmla="*/ 726 w 760"/>
                <a:gd name="T3" fmla="*/ 120 h 1296"/>
                <a:gd name="T4" fmla="*/ 380 w 760"/>
                <a:gd name="T5" fmla="*/ 0 h 1296"/>
                <a:gd name="T6" fmla="*/ 34 w 760"/>
                <a:gd name="T7" fmla="*/ 126 h 1296"/>
                <a:gd name="T8" fmla="*/ 160 w 760"/>
                <a:gd name="T9" fmla="*/ 396 h 1296"/>
                <a:gd name="T10" fmla="*/ 78 w 760"/>
                <a:gd name="T11" fmla="*/ 476 h 1296"/>
                <a:gd name="T12" fmla="*/ 10 w 760"/>
                <a:gd name="T13" fmla="*/ 612 h 1296"/>
                <a:gd name="T14" fmla="*/ 2 w 760"/>
                <a:gd name="T15" fmla="*/ 746 h 1296"/>
                <a:gd name="T16" fmla="*/ 58 w 760"/>
                <a:gd name="T17" fmla="*/ 904 h 1296"/>
                <a:gd name="T18" fmla="*/ 178 w 760"/>
                <a:gd name="T19" fmla="*/ 1024 h 1296"/>
                <a:gd name="T20" fmla="*/ 228 w 760"/>
                <a:gd name="T21" fmla="*/ 1088 h 1296"/>
                <a:gd name="T22" fmla="*/ 240 w 760"/>
                <a:gd name="T23" fmla="*/ 1292 h 1296"/>
                <a:gd name="T24" fmla="*/ 516 w 760"/>
                <a:gd name="T25" fmla="*/ 1286 h 1296"/>
                <a:gd name="T26" fmla="*/ 536 w 760"/>
                <a:gd name="T27" fmla="*/ 1060 h 1296"/>
                <a:gd name="T28" fmla="*/ 634 w 760"/>
                <a:gd name="T29" fmla="*/ 978 h 1296"/>
                <a:gd name="T30" fmla="*/ 744 w 760"/>
                <a:gd name="T31" fmla="*/ 786 h 1296"/>
                <a:gd name="T32" fmla="*/ 720 w 760"/>
                <a:gd name="T33" fmla="*/ 770 h 1296"/>
                <a:gd name="T34" fmla="*/ 658 w 760"/>
                <a:gd name="T35" fmla="*/ 902 h 1296"/>
                <a:gd name="T36" fmla="*/ 522 w 760"/>
                <a:gd name="T37" fmla="*/ 1026 h 1296"/>
                <a:gd name="T38" fmla="*/ 534 w 760"/>
                <a:gd name="T39" fmla="*/ 674 h 1296"/>
                <a:gd name="T40" fmla="*/ 514 w 760"/>
                <a:gd name="T41" fmla="*/ 662 h 1296"/>
                <a:gd name="T42" fmla="*/ 382 w 760"/>
                <a:gd name="T43" fmla="*/ 664 h 1296"/>
                <a:gd name="T44" fmla="*/ 244 w 760"/>
                <a:gd name="T45" fmla="*/ 664 h 1296"/>
                <a:gd name="T46" fmla="*/ 234 w 760"/>
                <a:gd name="T47" fmla="*/ 662 h 1296"/>
                <a:gd name="T48" fmla="*/ 226 w 760"/>
                <a:gd name="T49" fmla="*/ 664 h 1296"/>
                <a:gd name="T50" fmla="*/ 222 w 760"/>
                <a:gd name="T51" fmla="*/ 668 h 1296"/>
                <a:gd name="T52" fmla="*/ 218 w 760"/>
                <a:gd name="T53" fmla="*/ 676 h 1296"/>
                <a:gd name="T54" fmla="*/ 258 w 760"/>
                <a:gd name="T55" fmla="*/ 1072 h 1296"/>
                <a:gd name="T56" fmla="*/ 194 w 760"/>
                <a:gd name="T57" fmla="*/ 996 h 1296"/>
                <a:gd name="T58" fmla="*/ 84 w 760"/>
                <a:gd name="T59" fmla="*/ 888 h 1296"/>
                <a:gd name="T60" fmla="*/ 34 w 760"/>
                <a:gd name="T61" fmla="*/ 742 h 1296"/>
                <a:gd name="T62" fmla="*/ 56 w 760"/>
                <a:gd name="T63" fmla="*/ 580 h 1296"/>
                <a:gd name="T64" fmla="*/ 180 w 760"/>
                <a:gd name="T65" fmla="*/ 422 h 1296"/>
                <a:gd name="T66" fmla="*/ 278 w 760"/>
                <a:gd name="T67" fmla="*/ 396 h 1296"/>
                <a:gd name="T68" fmla="*/ 388 w 760"/>
                <a:gd name="T69" fmla="*/ 420 h 1296"/>
                <a:gd name="T70" fmla="*/ 502 w 760"/>
                <a:gd name="T71" fmla="*/ 396 h 1296"/>
                <a:gd name="T72" fmla="*/ 608 w 760"/>
                <a:gd name="T73" fmla="*/ 448 h 1296"/>
                <a:gd name="T74" fmla="*/ 704 w 760"/>
                <a:gd name="T75" fmla="*/ 598 h 1296"/>
                <a:gd name="T76" fmla="*/ 734 w 760"/>
                <a:gd name="T77" fmla="*/ 600 h 1296"/>
                <a:gd name="T78" fmla="*/ 680 w 760"/>
                <a:gd name="T79" fmla="*/ 478 h 1296"/>
                <a:gd name="T80" fmla="*/ 572 w 760"/>
                <a:gd name="T81" fmla="*/ 188 h 1296"/>
                <a:gd name="T82" fmla="*/ 652 w 760"/>
                <a:gd name="T83" fmla="*/ 298 h 1296"/>
                <a:gd name="T84" fmla="*/ 664 w 760"/>
                <a:gd name="T85" fmla="*/ 426 h 1296"/>
                <a:gd name="T86" fmla="*/ 760 w 760"/>
                <a:gd name="T87" fmla="*/ 410 h 1296"/>
                <a:gd name="T88" fmla="*/ 310 w 760"/>
                <a:gd name="T89" fmla="*/ 764 h 1296"/>
                <a:gd name="T90" fmla="*/ 452 w 760"/>
                <a:gd name="T91" fmla="*/ 764 h 1296"/>
                <a:gd name="T92" fmla="*/ 486 w 760"/>
                <a:gd name="T93" fmla="*/ 1106 h 1296"/>
                <a:gd name="T94" fmla="*/ 268 w 760"/>
                <a:gd name="T95" fmla="*/ 1264 h 1296"/>
                <a:gd name="T96" fmla="*/ 458 w 760"/>
                <a:gd name="T97" fmla="*/ 364 h 1296"/>
                <a:gd name="T98" fmla="*/ 356 w 760"/>
                <a:gd name="T99" fmla="*/ 376 h 1296"/>
                <a:gd name="T100" fmla="*/ 214 w 760"/>
                <a:gd name="T101" fmla="*/ 372 h 1296"/>
                <a:gd name="T102" fmla="*/ 342 w 760"/>
                <a:gd name="T103" fmla="*/ 144 h 1296"/>
                <a:gd name="T104" fmla="*/ 536 w 760"/>
                <a:gd name="T105" fmla="*/ 160 h 1296"/>
                <a:gd name="T106" fmla="*/ 554 w 760"/>
                <a:gd name="T107" fmla="*/ 132 h 1296"/>
                <a:gd name="T108" fmla="*/ 334 w 760"/>
                <a:gd name="T109" fmla="*/ 110 h 1296"/>
                <a:gd name="T110" fmla="*/ 192 w 760"/>
                <a:gd name="T111" fmla="*/ 154 h 1296"/>
                <a:gd name="T112" fmla="*/ 682 w 760"/>
                <a:gd name="T113" fmla="*/ 314 h 1296"/>
                <a:gd name="T114" fmla="*/ 708 w 760"/>
                <a:gd name="T115" fmla="*/ 294 h 1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60" h="1296">
                  <a:moveTo>
                    <a:pt x="760" y="314"/>
                  </a:moveTo>
                  <a:lnTo>
                    <a:pt x="760" y="314"/>
                  </a:lnTo>
                  <a:lnTo>
                    <a:pt x="758" y="298"/>
                  </a:lnTo>
                  <a:lnTo>
                    <a:pt x="752" y="284"/>
                  </a:lnTo>
                  <a:lnTo>
                    <a:pt x="742" y="274"/>
                  </a:lnTo>
                  <a:lnTo>
                    <a:pt x="730" y="266"/>
                  </a:lnTo>
                  <a:lnTo>
                    <a:pt x="722" y="262"/>
                  </a:lnTo>
                  <a:lnTo>
                    <a:pt x="722" y="138"/>
                  </a:lnTo>
                  <a:lnTo>
                    <a:pt x="724" y="136"/>
                  </a:lnTo>
                  <a:lnTo>
                    <a:pt x="724" y="136"/>
                  </a:lnTo>
                  <a:lnTo>
                    <a:pt x="726" y="130"/>
                  </a:lnTo>
                  <a:lnTo>
                    <a:pt x="728" y="126"/>
                  </a:lnTo>
                  <a:lnTo>
                    <a:pt x="728" y="126"/>
                  </a:lnTo>
                  <a:lnTo>
                    <a:pt x="726" y="120"/>
                  </a:lnTo>
                  <a:lnTo>
                    <a:pt x="724" y="116"/>
                  </a:lnTo>
                  <a:lnTo>
                    <a:pt x="720" y="112"/>
                  </a:lnTo>
                  <a:lnTo>
                    <a:pt x="716" y="110"/>
                  </a:lnTo>
                  <a:lnTo>
                    <a:pt x="386" y="2"/>
                  </a:lnTo>
                  <a:lnTo>
                    <a:pt x="386" y="2"/>
                  </a:lnTo>
                  <a:lnTo>
                    <a:pt x="380" y="0"/>
                  </a:lnTo>
                  <a:lnTo>
                    <a:pt x="380" y="0"/>
                  </a:lnTo>
                  <a:lnTo>
                    <a:pt x="376" y="2"/>
                  </a:lnTo>
                  <a:lnTo>
                    <a:pt x="46" y="110"/>
                  </a:lnTo>
                  <a:lnTo>
                    <a:pt x="46" y="110"/>
                  </a:lnTo>
                  <a:lnTo>
                    <a:pt x="40" y="112"/>
                  </a:lnTo>
                  <a:lnTo>
                    <a:pt x="38" y="116"/>
                  </a:lnTo>
                  <a:lnTo>
                    <a:pt x="34" y="120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30"/>
                  </a:lnTo>
                  <a:lnTo>
                    <a:pt x="38" y="136"/>
                  </a:lnTo>
                  <a:lnTo>
                    <a:pt x="40" y="138"/>
                  </a:lnTo>
                  <a:lnTo>
                    <a:pt x="46" y="140"/>
                  </a:lnTo>
                  <a:lnTo>
                    <a:pt x="190" y="188"/>
                  </a:lnTo>
                  <a:lnTo>
                    <a:pt x="160" y="396"/>
                  </a:lnTo>
                  <a:lnTo>
                    <a:pt x="156" y="398"/>
                  </a:lnTo>
                  <a:lnTo>
                    <a:pt x="156" y="398"/>
                  </a:lnTo>
                  <a:lnTo>
                    <a:pt x="138" y="412"/>
                  </a:lnTo>
                  <a:lnTo>
                    <a:pt x="122" y="426"/>
                  </a:lnTo>
                  <a:lnTo>
                    <a:pt x="106" y="442"/>
                  </a:lnTo>
                  <a:lnTo>
                    <a:pt x="92" y="458"/>
                  </a:lnTo>
                  <a:lnTo>
                    <a:pt x="78" y="476"/>
                  </a:lnTo>
                  <a:lnTo>
                    <a:pt x="64" y="494"/>
                  </a:lnTo>
                  <a:lnTo>
                    <a:pt x="52" y="512"/>
                  </a:lnTo>
                  <a:lnTo>
                    <a:pt x="42" y="530"/>
                  </a:lnTo>
                  <a:lnTo>
                    <a:pt x="32" y="550"/>
                  </a:lnTo>
                  <a:lnTo>
                    <a:pt x="24" y="570"/>
                  </a:lnTo>
                  <a:lnTo>
                    <a:pt x="16" y="590"/>
                  </a:lnTo>
                  <a:lnTo>
                    <a:pt x="10" y="612"/>
                  </a:lnTo>
                  <a:lnTo>
                    <a:pt x="6" y="632"/>
                  </a:lnTo>
                  <a:lnTo>
                    <a:pt x="2" y="654"/>
                  </a:lnTo>
                  <a:lnTo>
                    <a:pt x="0" y="676"/>
                  </a:lnTo>
                  <a:lnTo>
                    <a:pt x="0" y="698"/>
                  </a:lnTo>
                  <a:lnTo>
                    <a:pt x="0" y="698"/>
                  </a:lnTo>
                  <a:lnTo>
                    <a:pt x="0" y="722"/>
                  </a:lnTo>
                  <a:lnTo>
                    <a:pt x="2" y="746"/>
                  </a:lnTo>
                  <a:lnTo>
                    <a:pt x="6" y="770"/>
                  </a:lnTo>
                  <a:lnTo>
                    <a:pt x="10" y="794"/>
                  </a:lnTo>
                  <a:lnTo>
                    <a:pt x="16" y="818"/>
                  </a:lnTo>
                  <a:lnTo>
                    <a:pt x="24" y="840"/>
                  </a:lnTo>
                  <a:lnTo>
                    <a:pt x="34" y="862"/>
                  </a:lnTo>
                  <a:lnTo>
                    <a:pt x="44" y="884"/>
                  </a:lnTo>
                  <a:lnTo>
                    <a:pt x="58" y="904"/>
                  </a:lnTo>
                  <a:lnTo>
                    <a:pt x="70" y="924"/>
                  </a:lnTo>
                  <a:lnTo>
                    <a:pt x="86" y="944"/>
                  </a:lnTo>
                  <a:lnTo>
                    <a:pt x="102" y="962"/>
                  </a:lnTo>
                  <a:lnTo>
                    <a:pt x="118" y="978"/>
                  </a:lnTo>
                  <a:lnTo>
                    <a:pt x="138" y="994"/>
                  </a:lnTo>
                  <a:lnTo>
                    <a:pt x="156" y="1010"/>
                  </a:lnTo>
                  <a:lnTo>
                    <a:pt x="178" y="1024"/>
                  </a:lnTo>
                  <a:lnTo>
                    <a:pt x="178" y="1024"/>
                  </a:lnTo>
                  <a:lnTo>
                    <a:pt x="188" y="1032"/>
                  </a:lnTo>
                  <a:lnTo>
                    <a:pt x="200" y="1040"/>
                  </a:lnTo>
                  <a:lnTo>
                    <a:pt x="208" y="1052"/>
                  </a:lnTo>
                  <a:lnTo>
                    <a:pt x="216" y="1062"/>
                  </a:lnTo>
                  <a:lnTo>
                    <a:pt x="224" y="1076"/>
                  </a:lnTo>
                  <a:lnTo>
                    <a:pt x="228" y="1088"/>
                  </a:lnTo>
                  <a:lnTo>
                    <a:pt x="232" y="1102"/>
                  </a:lnTo>
                  <a:lnTo>
                    <a:pt x="234" y="1116"/>
                  </a:lnTo>
                  <a:lnTo>
                    <a:pt x="234" y="1118"/>
                  </a:lnTo>
                  <a:lnTo>
                    <a:pt x="234" y="1280"/>
                  </a:lnTo>
                  <a:lnTo>
                    <a:pt x="234" y="1280"/>
                  </a:lnTo>
                  <a:lnTo>
                    <a:pt x="236" y="1286"/>
                  </a:lnTo>
                  <a:lnTo>
                    <a:pt x="240" y="1292"/>
                  </a:lnTo>
                  <a:lnTo>
                    <a:pt x="244" y="1296"/>
                  </a:lnTo>
                  <a:lnTo>
                    <a:pt x="252" y="1296"/>
                  </a:lnTo>
                  <a:lnTo>
                    <a:pt x="502" y="1296"/>
                  </a:lnTo>
                  <a:lnTo>
                    <a:pt x="502" y="1296"/>
                  </a:lnTo>
                  <a:lnTo>
                    <a:pt x="508" y="1296"/>
                  </a:lnTo>
                  <a:lnTo>
                    <a:pt x="514" y="1292"/>
                  </a:lnTo>
                  <a:lnTo>
                    <a:pt x="516" y="1286"/>
                  </a:lnTo>
                  <a:lnTo>
                    <a:pt x="518" y="1280"/>
                  </a:lnTo>
                  <a:lnTo>
                    <a:pt x="518" y="1110"/>
                  </a:lnTo>
                  <a:lnTo>
                    <a:pt x="518" y="1110"/>
                  </a:lnTo>
                  <a:lnTo>
                    <a:pt x="520" y="1096"/>
                  </a:lnTo>
                  <a:lnTo>
                    <a:pt x="524" y="1084"/>
                  </a:lnTo>
                  <a:lnTo>
                    <a:pt x="530" y="1072"/>
                  </a:lnTo>
                  <a:lnTo>
                    <a:pt x="536" y="1060"/>
                  </a:lnTo>
                  <a:lnTo>
                    <a:pt x="544" y="1050"/>
                  </a:lnTo>
                  <a:lnTo>
                    <a:pt x="554" y="1040"/>
                  </a:lnTo>
                  <a:lnTo>
                    <a:pt x="564" y="1032"/>
                  </a:lnTo>
                  <a:lnTo>
                    <a:pt x="576" y="1024"/>
                  </a:lnTo>
                  <a:lnTo>
                    <a:pt x="576" y="1024"/>
                  </a:lnTo>
                  <a:lnTo>
                    <a:pt x="606" y="1002"/>
                  </a:lnTo>
                  <a:lnTo>
                    <a:pt x="634" y="978"/>
                  </a:lnTo>
                  <a:lnTo>
                    <a:pt x="660" y="952"/>
                  </a:lnTo>
                  <a:lnTo>
                    <a:pt x="684" y="922"/>
                  </a:lnTo>
                  <a:lnTo>
                    <a:pt x="704" y="890"/>
                  </a:lnTo>
                  <a:lnTo>
                    <a:pt x="720" y="858"/>
                  </a:lnTo>
                  <a:lnTo>
                    <a:pt x="734" y="822"/>
                  </a:lnTo>
                  <a:lnTo>
                    <a:pt x="744" y="786"/>
                  </a:lnTo>
                  <a:lnTo>
                    <a:pt x="744" y="786"/>
                  </a:lnTo>
                  <a:lnTo>
                    <a:pt x="744" y="780"/>
                  </a:lnTo>
                  <a:lnTo>
                    <a:pt x="742" y="774"/>
                  </a:lnTo>
                  <a:lnTo>
                    <a:pt x="738" y="770"/>
                  </a:lnTo>
                  <a:lnTo>
                    <a:pt x="732" y="768"/>
                  </a:lnTo>
                  <a:lnTo>
                    <a:pt x="732" y="768"/>
                  </a:lnTo>
                  <a:lnTo>
                    <a:pt x="726" y="766"/>
                  </a:lnTo>
                  <a:lnTo>
                    <a:pt x="720" y="770"/>
                  </a:lnTo>
                  <a:lnTo>
                    <a:pt x="716" y="774"/>
                  </a:lnTo>
                  <a:lnTo>
                    <a:pt x="712" y="780"/>
                  </a:lnTo>
                  <a:lnTo>
                    <a:pt x="712" y="780"/>
                  </a:lnTo>
                  <a:lnTo>
                    <a:pt x="704" y="812"/>
                  </a:lnTo>
                  <a:lnTo>
                    <a:pt x="690" y="844"/>
                  </a:lnTo>
                  <a:lnTo>
                    <a:pt x="676" y="874"/>
                  </a:lnTo>
                  <a:lnTo>
                    <a:pt x="658" y="902"/>
                  </a:lnTo>
                  <a:lnTo>
                    <a:pt x="636" y="930"/>
                  </a:lnTo>
                  <a:lnTo>
                    <a:pt x="612" y="954"/>
                  </a:lnTo>
                  <a:lnTo>
                    <a:pt x="586" y="976"/>
                  </a:lnTo>
                  <a:lnTo>
                    <a:pt x="558" y="996"/>
                  </a:lnTo>
                  <a:lnTo>
                    <a:pt x="558" y="996"/>
                  </a:lnTo>
                  <a:lnTo>
                    <a:pt x="538" y="1010"/>
                  </a:lnTo>
                  <a:lnTo>
                    <a:pt x="522" y="1026"/>
                  </a:lnTo>
                  <a:lnTo>
                    <a:pt x="508" y="1044"/>
                  </a:lnTo>
                  <a:lnTo>
                    <a:pt x="496" y="1066"/>
                  </a:lnTo>
                  <a:lnTo>
                    <a:pt x="494" y="1072"/>
                  </a:lnTo>
                  <a:lnTo>
                    <a:pt x="464" y="1072"/>
                  </a:lnTo>
                  <a:lnTo>
                    <a:pt x="534" y="680"/>
                  </a:lnTo>
                  <a:lnTo>
                    <a:pt x="534" y="680"/>
                  </a:lnTo>
                  <a:lnTo>
                    <a:pt x="534" y="674"/>
                  </a:lnTo>
                  <a:lnTo>
                    <a:pt x="532" y="668"/>
                  </a:lnTo>
                  <a:lnTo>
                    <a:pt x="528" y="664"/>
                  </a:lnTo>
                  <a:lnTo>
                    <a:pt x="522" y="662"/>
                  </a:lnTo>
                  <a:lnTo>
                    <a:pt x="522" y="662"/>
                  </a:lnTo>
                  <a:lnTo>
                    <a:pt x="518" y="662"/>
                  </a:lnTo>
                  <a:lnTo>
                    <a:pt x="516" y="662"/>
                  </a:lnTo>
                  <a:lnTo>
                    <a:pt x="514" y="662"/>
                  </a:lnTo>
                  <a:lnTo>
                    <a:pt x="514" y="662"/>
                  </a:lnTo>
                  <a:lnTo>
                    <a:pt x="508" y="662"/>
                  </a:lnTo>
                  <a:lnTo>
                    <a:pt x="504" y="666"/>
                  </a:lnTo>
                  <a:lnTo>
                    <a:pt x="444" y="724"/>
                  </a:lnTo>
                  <a:lnTo>
                    <a:pt x="386" y="666"/>
                  </a:lnTo>
                  <a:lnTo>
                    <a:pt x="386" y="666"/>
                  </a:lnTo>
                  <a:lnTo>
                    <a:pt x="382" y="664"/>
                  </a:lnTo>
                  <a:lnTo>
                    <a:pt x="374" y="662"/>
                  </a:lnTo>
                  <a:lnTo>
                    <a:pt x="368" y="664"/>
                  </a:lnTo>
                  <a:lnTo>
                    <a:pt x="364" y="666"/>
                  </a:lnTo>
                  <a:lnTo>
                    <a:pt x="304" y="724"/>
                  </a:lnTo>
                  <a:lnTo>
                    <a:pt x="246" y="666"/>
                  </a:lnTo>
                  <a:lnTo>
                    <a:pt x="246" y="666"/>
                  </a:lnTo>
                  <a:lnTo>
                    <a:pt x="244" y="664"/>
                  </a:lnTo>
                  <a:lnTo>
                    <a:pt x="244" y="664"/>
                  </a:lnTo>
                  <a:lnTo>
                    <a:pt x="240" y="662"/>
                  </a:lnTo>
                  <a:lnTo>
                    <a:pt x="240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4" y="662"/>
                  </a:lnTo>
                  <a:lnTo>
                    <a:pt x="232" y="662"/>
                  </a:lnTo>
                  <a:lnTo>
                    <a:pt x="232" y="662"/>
                  </a:lnTo>
                  <a:lnTo>
                    <a:pt x="230" y="662"/>
                  </a:lnTo>
                  <a:lnTo>
                    <a:pt x="230" y="662"/>
                  </a:lnTo>
                  <a:lnTo>
                    <a:pt x="228" y="662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4" y="666"/>
                  </a:lnTo>
                  <a:lnTo>
                    <a:pt x="224" y="666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18" y="674"/>
                  </a:lnTo>
                  <a:lnTo>
                    <a:pt x="218" y="674"/>
                  </a:lnTo>
                  <a:lnTo>
                    <a:pt x="218" y="676"/>
                  </a:lnTo>
                  <a:lnTo>
                    <a:pt x="218" y="678"/>
                  </a:lnTo>
                  <a:lnTo>
                    <a:pt x="218" y="678"/>
                  </a:lnTo>
                  <a:lnTo>
                    <a:pt x="218" y="680"/>
                  </a:lnTo>
                  <a:lnTo>
                    <a:pt x="218" y="680"/>
                  </a:lnTo>
                  <a:lnTo>
                    <a:pt x="218" y="682"/>
                  </a:lnTo>
                  <a:lnTo>
                    <a:pt x="288" y="1072"/>
                  </a:lnTo>
                  <a:lnTo>
                    <a:pt x="258" y="1072"/>
                  </a:lnTo>
                  <a:lnTo>
                    <a:pt x="254" y="1066"/>
                  </a:lnTo>
                  <a:lnTo>
                    <a:pt x="254" y="1066"/>
                  </a:lnTo>
                  <a:lnTo>
                    <a:pt x="244" y="1044"/>
                  </a:lnTo>
                  <a:lnTo>
                    <a:pt x="230" y="1026"/>
                  </a:lnTo>
                  <a:lnTo>
                    <a:pt x="214" y="1010"/>
                  </a:lnTo>
                  <a:lnTo>
                    <a:pt x="194" y="996"/>
                  </a:lnTo>
                  <a:lnTo>
                    <a:pt x="194" y="996"/>
                  </a:lnTo>
                  <a:lnTo>
                    <a:pt x="176" y="982"/>
                  </a:lnTo>
                  <a:lnTo>
                    <a:pt x="158" y="970"/>
                  </a:lnTo>
                  <a:lnTo>
                    <a:pt x="142" y="954"/>
                  </a:lnTo>
                  <a:lnTo>
                    <a:pt x="126" y="938"/>
                  </a:lnTo>
                  <a:lnTo>
                    <a:pt x="110" y="922"/>
                  </a:lnTo>
                  <a:lnTo>
                    <a:pt x="98" y="906"/>
                  </a:lnTo>
                  <a:lnTo>
                    <a:pt x="84" y="888"/>
                  </a:lnTo>
                  <a:lnTo>
                    <a:pt x="74" y="868"/>
                  </a:lnTo>
                  <a:lnTo>
                    <a:pt x="64" y="848"/>
                  </a:lnTo>
                  <a:lnTo>
                    <a:pt x="56" y="828"/>
                  </a:lnTo>
                  <a:lnTo>
                    <a:pt x="48" y="808"/>
                  </a:lnTo>
                  <a:lnTo>
                    <a:pt x="42" y="786"/>
                  </a:lnTo>
                  <a:lnTo>
                    <a:pt x="38" y="764"/>
                  </a:lnTo>
                  <a:lnTo>
                    <a:pt x="34" y="742"/>
                  </a:lnTo>
                  <a:lnTo>
                    <a:pt x="32" y="720"/>
                  </a:lnTo>
                  <a:lnTo>
                    <a:pt x="32" y="698"/>
                  </a:lnTo>
                  <a:lnTo>
                    <a:pt x="32" y="698"/>
                  </a:lnTo>
                  <a:lnTo>
                    <a:pt x="32" y="678"/>
                  </a:lnTo>
                  <a:lnTo>
                    <a:pt x="34" y="658"/>
                  </a:lnTo>
                  <a:lnTo>
                    <a:pt x="42" y="618"/>
                  </a:lnTo>
                  <a:lnTo>
                    <a:pt x="56" y="580"/>
                  </a:lnTo>
                  <a:lnTo>
                    <a:pt x="72" y="544"/>
                  </a:lnTo>
                  <a:lnTo>
                    <a:pt x="92" y="510"/>
                  </a:lnTo>
                  <a:lnTo>
                    <a:pt x="118" y="478"/>
                  </a:lnTo>
                  <a:lnTo>
                    <a:pt x="146" y="450"/>
                  </a:lnTo>
                  <a:lnTo>
                    <a:pt x="178" y="424"/>
                  </a:lnTo>
                  <a:lnTo>
                    <a:pt x="180" y="422"/>
                  </a:lnTo>
                  <a:lnTo>
                    <a:pt x="180" y="422"/>
                  </a:lnTo>
                  <a:lnTo>
                    <a:pt x="184" y="420"/>
                  </a:lnTo>
                  <a:lnTo>
                    <a:pt x="184" y="420"/>
                  </a:lnTo>
                  <a:lnTo>
                    <a:pt x="206" y="410"/>
                  </a:lnTo>
                  <a:lnTo>
                    <a:pt x="230" y="402"/>
                  </a:lnTo>
                  <a:lnTo>
                    <a:pt x="254" y="398"/>
                  </a:lnTo>
                  <a:lnTo>
                    <a:pt x="278" y="396"/>
                  </a:lnTo>
                  <a:lnTo>
                    <a:pt x="278" y="396"/>
                  </a:lnTo>
                  <a:lnTo>
                    <a:pt x="304" y="398"/>
                  </a:lnTo>
                  <a:lnTo>
                    <a:pt x="328" y="402"/>
                  </a:lnTo>
                  <a:lnTo>
                    <a:pt x="350" y="410"/>
                  </a:lnTo>
                  <a:lnTo>
                    <a:pt x="372" y="420"/>
                  </a:lnTo>
                  <a:lnTo>
                    <a:pt x="372" y="420"/>
                  </a:lnTo>
                  <a:lnTo>
                    <a:pt x="380" y="422"/>
                  </a:lnTo>
                  <a:lnTo>
                    <a:pt x="388" y="420"/>
                  </a:lnTo>
                  <a:lnTo>
                    <a:pt x="388" y="420"/>
                  </a:lnTo>
                  <a:lnTo>
                    <a:pt x="410" y="410"/>
                  </a:lnTo>
                  <a:lnTo>
                    <a:pt x="434" y="402"/>
                  </a:lnTo>
                  <a:lnTo>
                    <a:pt x="458" y="398"/>
                  </a:lnTo>
                  <a:lnTo>
                    <a:pt x="484" y="396"/>
                  </a:lnTo>
                  <a:lnTo>
                    <a:pt x="484" y="396"/>
                  </a:lnTo>
                  <a:lnTo>
                    <a:pt x="502" y="396"/>
                  </a:lnTo>
                  <a:lnTo>
                    <a:pt x="522" y="400"/>
                  </a:lnTo>
                  <a:lnTo>
                    <a:pt x="542" y="404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86" y="430"/>
                  </a:lnTo>
                  <a:lnTo>
                    <a:pt x="608" y="448"/>
                  </a:lnTo>
                  <a:lnTo>
                    <a:pt x="630" y="470"/>
                  </a:lnTo>
                  <a:lnTo>
                    <a:pt x="650" y="492"/>
                  </a:lnTo>
                  <a:lnTo>
                    <a:pt x="666" y="516"/>
                  </a:lnTo>
                  <a:lnTo>
                    <a:pt x="682" y="542"/>
                  </a:lnTo>
                  <a:lnTo>
                    <a:pt x="694" y="570"/>
                  </a:lnTo>
                  <a:lnTo>
                    <a:pt x="704" y="598"/>
                  </a:lnTo>
                  <a:lnTo>
                    <a:pt x="704" y="598"/>
                  </a:lnTo>
                  <a:lnTo>
                    <a:pt x="708" y="602"/>
                  </a:lnTo>
                  <a:lnTo>
                    <a:pt x="712" y="606"/>
                  </a:lnTo>
                  <a:lnTo>
                    <a:pt x="720" y="608"/>
                  </a:lnTo>
                  <a:lnTo>
                    <a:pt x="726" y="608"/>
                  </a:lnTo>
                  <a:lnTo>
                    <a:pt x="726" y="608"/>
                  </a:lnTo>
                  <a:lnTo>
                    <a:pt x="732" y="604"/>
                  </a:lnTo>
                  <a:lnTo>
                    <a:pt x="734" y="600"/>
                  </a:lnTo>
                  <a:lnTo>
                    <a:pt x="734" y="600"/>
                  </a:lnTo>
                  <a:lnTo>
                    <a:pt x="736" y="594"/>
                  </a:lnTo>
                  <a:lnTo>
                    <a:pt x="736" y="588"/>
                  </a:lnTo>
                  <a:lnTo>
                    <a:pt x="736" y="588"/>
                  </a:lnTo>
                  <a:lnTo>
                    <a:pt x="722" y="548"/>
                  </a:lnTo>
                  <a:lnTo>
                    <a:pt x="702" y="512"/>
                  </a:lnTo>
                  <a:lnTo>
                    <a:pt x="680" y="478"/>
                  </a:lnTo>
                  <a:lnTo>
                    <a:pt x="652" y="446"/>
                  </a:lnTo>
                  <a:lnTo>
                    <a:pt x="642" y="434"/>
                  </a:lnTo>
                  <a:lnTo>
                    <a:pt x="630" y="424"/>
                  </a:lnTo>
                  <a:lnTo>
                    <a:pt x="630" y="424"/>
                  </a:lnTo>
                  <a:lnTo>
                    <a:pt x="606" y="404"/>
                  </a:lnTo>
                  <a:lnTo>
                    <a:pt x="602" y="400"/>
                  </a:lnTo>
                  <a:lnTo>
                    <a:pt x="572" y="188"/>
                  </a:lnTo>
                  <a:lnTo>
                    <a:pt x="688" y="150"/>
                  </a:lnTo>
                  <a:lnTo>
                    <a:pt x="688" y="262"/>
                  </a:lnTo>
                  <a:lnTo>
                    <a:pt x="682" y="266"/>
                  </a:lnTo>
                  <a:lnTo>
                    <a:pt x="682" y="266"/>
                  </a:lnTo>
                  <a:lnTo>
                    <a:pt x="668" y="274"/>
                  </a:lnTo>
                  <a:lnTo>
                    <a:pt x="658" y="284"/>
                  </a:lnTo>
                  <a:lnTo>
                    <a:pt x="652" y="298"/>
                  </a:lnTo>
                  <a:lnTo>
                    <a:pt x="650" y="314"/>
                  </a:lnTo>
                  <a:lnTo>
                    <a:pt x="650" y="410"/>
                  </a:lnTo>
                  <a:lnTo>
                    <a:pt x="650" y="410"/>
                  </a:lnTo>
                  <a:lnTo>
                    <a:pt x="650" y="412"/>
                  </a:lnTo>
                  <a:lnTo>
                    <a:pt x="652" y="424"/>
                  </a:lnTo>
                  <a:lnTo>
                    <a:pt x="664" y="426"/>
                  </a:lnTo>
                  <a:lnTo>
                    <a:pt x="664" y="426"/>
                  </a:lnTo>
                  <a:lnTo>
                    <a:pt x="666" y="426"/>
                  </a:lnTo>
                  <a:lnTo>
                    <a:pt x="744" y="426"/>
                  </a:lnTo>
                  <a:lnTo>
                    <a:pt x="744" y="426"/>
                  </a:lnTo>
                  <a:lnTo>
                    <a:pt x="750" y="424"/>
                  </a:lnTo>
                  <a:lnTo>
                    <a:pt x="756" y="422"/>
                  </a:lnTo>
                  <a:lnTo>
                    <a:pt x="760" y="416"/>
                  </a:lnTo>
                  <a:lnTo>
                    <a:pt x="760" y="410"/>
                  </a:lnTo>
                  <a:lnTo>
                    <a:pt x="760" y="314"/>
                  </a:lnTo>
                  <a:close/>
                  <a:moveTo>
                    <a:pt x="260" y="726"/>
                  </a:moveTo>
                  <a:lnTo>
                    <a:pt x="294" y="760"/>
                  </a:lnTo>
                  <a:lnTo>
                    <a:pt x="294" y="760"/>
                  </a:lnTo>
                  <a:lnTo>
                    <a:pt x="298" y="764"/>
                  </a:lnTo>
                  <a:lnTo>
                    <a:pt x="304" y="764"/>
                  </a:lnTo>
                  <a:lnTo>
                    <a:pt x="310" y="764"/>
                  </a:lnTo>
                  <a:lnTo>
                    <a:pt x="316" y="760"/>
                  </a:lnTo>
                  <a:lnTo>
                    <a:pt x="374" y="702"/>
                  </a:lnTo>
                  <a:lnTo>
                    <a:pt x="434" y="760"/>
                  </a:lnTo>
                  <a:lnTo>
                    <a:pt x="434" y="760"/>
                  </a:lnTo>
                  <a:lnTo>
                    <a:pt x="438" y="764"/>
                  </a:lnTo>
                  <a:lnTo>
                    <a:pt x="444" y="764"/>
                  </a:lnTo>
                  <a:lnTo>
                    <a:pt x="452" y="764"/>
                  </a:lnTo>
                  <a:lnTo>
                    <a:pt x="456" y="760"/>
                  </a:lnTo>
                  <a:lnTo>
                    <a:pt x="494" y="722"/>
                  </a:lnTo>
                  <a:lnTo>
                    <a:pt x="432" y="1072"/>
                  </a:lnTo>
                  <a:lnTo>
                    <a:pt x="322" y="1072"/>
                  </a:lnTo>
                  <a:lnTo>
                    <a:pt x="260" y="726"/>
                  </a:lnTo>
                  <a:close/>
                  <a:moveTo>
                    <a:pt x="268" y="1106"/>
                  </a:moveTo>
                  <a:lnTo>
                    <a:pt x="486" y="1106"/>
                  </a:lnTo>
                  <a:lnTo>
                    <a:pt x="486" y="1168"/>
                  </a:lnTo>
                  <a:lnTo>
                    <a:pt x="268" y="1168"/>
                  </a:lnTo>
                  <a:lnTo>
                    <a:pt x="268" y="1106"/>
                  </a:lnTo>
                  <a:close/>
                  <a:moveTo>
                    <a:pt x="268" y="1200"/>
                  </a:moveTo>
                  <a:lnTo>
                    <a:pt x="486" y="1200"/>
                  </a:lnTo>
                  <a:lnTo>
                    <a:pt x="486" y="1264"/>
                  </a:lnTo>
                  <a:lnTo>
                    <a:pt x="268" y="1264"/>
                  </a:lnTo>
                  <a:lnTo>
                    <a:pt x="268" y="1200"/>
                  </a:lnTo>
                  <a:close/>
                  <a:moveTo>
                    <a:pt x="548" y="372"/>
                  </a:moveTo>
                  <a:lnTo>
                    <a:pt x="548" y="372"/>
                  </a:lnTo>
                  <a:lnTo>
                    <a:pt x="516" y="366"/>
                  </a:lnTo>
                  <a:lnTo>
                    <a:pt x="484" y="362"/>
                  </a:lnTo>
                  <a:lnTo>
                    <a:pt x="484" y="362"/>
                  </a:lnTo>
                  <a:lnTo>
                    <a:pt x="458" y="364"/>
                  </a:lnTo>
                  <a:lnTo>
                    <a:pt x="434" y="368"/>
                  </a:lnTo>
                  <a:lnTo>
                    <a:pt x="410" y="376"/>
                  </a:lnTo>
                  <a:lnTo>
                    <a:pt x="386" y="384"/>
                  </a:lnTo>
                  <a:lnTo>
                    <a:pt x="380" y="388"/>
                  </a:lnTo>
                  <a:lnTo>
                    <a:pt x="376" y="384"/>
                  </a:lnTo>
                  <a:lnTo>
                    <a:pt x="376" y="384"/>
                  </a:lnTo>
                  <a:lnTo>
                    <a:pt x="356" y="376"/>
                  </a:lnTo>
                  <a:lnTo>
                    <a:pt x="336" y="370"/>
                  </a:lnTo>
                  <a:lnTo>
                    <a:pt x="316" y="366"/>
                  </a:lnTo>
                  <a:lnTo>
                    <a:pt x="296" y="364"/>
                  </a:lnTo>
                  <a:lnTo>
                    <a:pt x="276" y="362"/>
                  </a:lnTo>
                  <a:lnTo>
                    <a:pt x="254" y="364"/>
                  </a:lnTo>
                  <a:lnTo>
                    <a:pt x="234" y="368"/>
                  </a:lnTo>
                  <a:lnTo>
                    <a:pt x="214" y="372"/>
                  </a:lnTo>
                  <a:lnTo>
                    <a:pt x="196" y="378"/>
                  </a:lnTo>
                  <a:lnTo>
                    <a:pt x="226" y="160"/>
                  </a:lnTo>
                  <a:lnTo>
                    <a:pt x="234" y="158"/>
                  </a:lnTo>
                  <a:lnTo>
                    <a:pt x="234" y="158"/>
                  </a:lnTo>
                  <a:lnTo>
                    <a:pt x="268" y="152"/>
                  </a:lnTo>
                  <a:lnTo>
                    <a:pt x="304" y="146"/>
                  </a:lnTo>
                  <a:lnTo>
                    <a:pt x="342" y="144"/>
                  </a:lnTo>
                  <a:lnTo>
                    <a:pt x="380" y="142"/>
                  </a:lnTo>
                  <a:lnTo>
                    <a:pt x="380" y="142"/>
                  </a:lnTo>
                  <a:lnTo>
                    <a:pt x="420" y="144"/>
                  </a:lnTo>
                  <a:lnTo>
                    <a:pt x="458" y="146"/>
                  </a:lnTo>
                  <a:lnTo>
                    <a:pt x="494" y="152"/>
                  </a:lnTo>
                  <a:lnTo>
                    <a:pt x="528" y="158"/>
                  </a:lnTo>
                  <a:lnTo>
                    <a:pt x="536" y="160"/>
                  </a:lnTo>
                  <a:lnTo>
                    <a:pt x="566" y="378"/>
                  </a:lnTo>
                  <a:lnTo>
                    <a:pt x="548" y="372"/>
                  </a:lnTo>
                  <a:close/>
                  <a:moveTo>
                    <a:pt x="570" y="154"/>
                  </a:moveTo>
                  <a:lnTo>
                    <a:pt x="566" y="144"/>
                  </a:lnTo>
                  <a:lnTo>
                    <a:pt x="566" y="144"/>
                  </a:lnTo>
                  <a:lnTo>
                    <a:pt x="562" y="136"/>
                  </a:lnTo>
                  <a:lnTo>
                    <a:pt x="554" y="132"/>
                  </a:lnTo>
                  <a:lnTo>
                    <a:pt x="554" y="132"/>
                  </a:lnTo>
                  <a:lnTo>
                    <a:pt x="516" y="122"/>
                  </a:lnTo>
                  <a:lnTo>
                    <a:pt x="474" y="116"/>
                  </a:lnTo>
                  <a:lnTo>
                    <a:pt x="428" y="110"/>
                  </a:lnTo>
                  <a:lnTo>
                    <a:pt x="380" y="108"/>
                  </a:lnTo>
                  <a:lnTo>
                    <a:pt x="380" y="108"/>
                  </a:lnTo>
                  <a:lnTo>
                    <a:pt x="334" y="110"/>
                  </a:lnTo>
                  <a:lnTo>
                    <a:pt x="288" y="116"/>
                  </a:lnTo>
                  <a:lnTo>
                    <a:pt x="246" y="122"/>
                  </a:lnTo>
                  <a:lnTo>
                    <a:pt x="206" y="132"/>
                  </a:lnTo>
                  <a:lnTo>
                    <a:pt x="206" y="132"/>
                  </a:lnTo>
                  <a:lnTo>
                    <a:pt x="200" y="136"/>
                  </a:lnTo>
                  <a:lnTo>
                    <a:pt x="196" y="144"/>
                  </a:lnTo>
                  <a:lnTo>
                    <a:pt x="192" y="154"/>
                  </a:lnTo>
                  <a:lnTo>
                    <a:pt x="102" y="126"/>
                  </a:lnTo>
                  <a:lnTo>
                    <a:pt x="380" y="34"/>
                  </a:lnTo>
                  <a:lnTo>
                    <a:pt x="658" y="126"/>
                  </a:lnTo>
                  <a:lnTo>
                    <a:pt x="570" y="154"/>
                  </a:lnTo>
                  <a:close/>
                  <a:moveTo>
                    <a:pt x="728" y="394"/>
                  </a:moveTo>
                  <a:lnTo>
                    <a:pt x="682" y="394"/>
                  </a:lnTo>
                  <a:lnTo>
                    <a:pt x="682" y="314"/>
                  </a:lnTo>
                  <a:lnTo>
                    <a:pt x="682" y="314"/>
                  </a:lnTo>
                  <a:lnTo>
                    <a:pt x="684" y="306"/>
                  </a:lnTo>
                  <a:lnTo>
                    <a:pt x="688" y="300"/>
                  </a:lnTo>
                  <a:lnTo>
                    <a:pt x="694" y="296"/>
                  </a:lnTo>
                  <a:lnTo>
                    <a:pt x="702" y="294"/>
                  </a:lnTo>
                  <a:lnTo>
                    <a:pt x="708" y="294"/>
                  </a:lnTo>
                  <a:lnTo>
                    <a:pt x="708" y="294"/>
                  </a:lnTo>
                  <a:lnTo>
                    <a:pt x="716" y="296"/>
                  </a:lnTo>
                  <a:lnTo>
                    <a:pt x="722" y="300"/>
                  </a:lnTo>
                  <a:lnTo>
                    <a:pt x="726" y="306"/>
                  </a:lnTo>
                  <a:lnTo>
                    <a:pt x="728" y="314"/>
                  </a:lnTo>
                  <a:lnTo>
                    <a:pt x="728" y="394"/>
                  </a:lnTo>
                  <a:close/>
                </a:path>
              </a:pathLst>
            </a:custGeom>
            <a:solidFill>
              <a:srgbClr val="4021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2276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28763" y="2987655"/>
            <a:ext cx="6264696" cy="492443"/>
          </a:xfrm>
          <a:prstGeom prst="rect">
            <a:avLst/>
          </a:prstGeom>
          <a:solidFill>
            <a:srgbClr val="FFD9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728763" y="2556768"/>
            <a:ext cx="635462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dirty="0">
                <a:solidFill>
                  <a:srgbClr val="823695"/>
                </a:solidFill>
                <a:latin typeface="여기어때잘난서체" pitchFamily="50" charset="-127"/>
                <a:ea typeface="여기어때잘난서체" pitchFamily="50" charset="-127"/>
              </a:rPr>
              <a:t>다음은 무엇일까요</a:t>
            </a:r>
            <a:r>
              <a:rPr lang="en-US" altLang="ko-KR" sz="5400" dirty="0">
                <a:solidFill>
                  <a:srgbClr val="823695"/>
                </a:solidFill>
                <a:latin typeface="여기어때잘난서체" pitchFamily="50" charset="-127"/>
                <a:ea typeface="여기어때잘난서체" pitchFamily="50" charset="-127"/>
              </a:rPr>
              <a:t>?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1951859" y="4140944"/>
            <a:ext cx="12281002" cy="3456384"/>
            <a:chOff x="2356440" y="3467100"/>
            <a:chExt cx="11283360" cy="3175606"/>
          </a:xfrm>
        </p:grpSpPr>
        <p:pic>
          <p:nvPicPr>
            <p:cNvPr id="9" name="내용 개체 틀 4">
              <a:extLst>
                <a:ext uri="{FF2B5EF4-FFF2-40B4-BE49-F238E27FC236}">
                  <a16:creationId xmlns="" xmlns:a16="http://schemas.microsoft.com/office/drawing/2014/main" id="{6E3CA610-6816-45FB-BDBD-13CCA0AD691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56440" y="3467100"/>
              <a:ext cx="3815760" cy="3151510"/>
            </a:xfrm>
            <a:prstGeom prst="rect">
              <a:avLst/>
            </a:prstGeom>
          </p:spPr>
        </p:pic>
        <p:pic>
          <p:nvPicPr>
            <p:cNvPr id="10" name="그림 9">
              <a:extLst>
                <a:ext uri="{FF2B5EF4-FFF2-40B4-BE49-F238E27FC236}">
                  <a16:creationId xmlns="" xmlns:a16="http://schemas.microsoft.com/office/drawing/2014/main" id="{B454E575-D86C-4B54-B0E9-B72FA9E2DF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77000" y="3467100"/>
              <a:ext cx="3200400" cy="3172397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="" xmlns:a16="http://schemas.microsoft.com/office/drawing/2014/main" id="{4742D2CD-C5FF-429A-A52B-B4AC3E1A319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96050" y="3467100"/>
              <a:ext cx="3643750" cy="317560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36497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728763" y="2987655"/>
            <a:ext cx="7034298" cy="492443"/>
          </a:xfrm>
          <a:prstGeom prst="rect">
            <a:avLst/>
          </a:prstGeom>
          <a:solidFill>
            <a:srgbClr val="FFD9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728763" y="2556768"/>
            <a:ext cx="703429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dirty="0">
                <a:solidFill>
                  <a:srgbClr val="823695"/>
                </a:solidFill>
                <a:latin typeface="여기어때잘난서체" pitchFamily="50" charset="-127"/>
                <a:ea typeface="여기어때잘난서체" pitchFamily="50" charset="-127"/>
              </a:rPr>
              <a:t>이 우표들의 공통점은</a:t>
            </a:r>
            <a:r>
              <a:rPr lang="en-US" altLang="ko-KR" sz="5400" dirty="0">
                <a:solidFill>
                  <a:srgbClr val="823695"/>
                </a:solidFill>
                <a:latin typeface="여기어때잘난서체" pitchFamily="50" charset="-127"/>
                <a:ea typeface="여기어때잘난서체" pitchFamily="50" charset="-127"/>
              </a:rPr>
              <a:t>!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13218920" y="5581104"/>
            <a:ext cx="4320480" cy="396044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2" name="그룹 11"/>
          <p:cNvGrpSpPr/>
          <p:nvPr/>
        </p:nvGrpSpPr>
        <p:grpSpPr>
          <a:xfrm>
            <a:off x="1907651" y="3924920"/>
            <a:ext cx="15056702" cy="4979005"/>
            <a:chOff x="2356440" y="2945918"/>
            <a:chExt cx="15056702" cy="4979005"/>
          </a:xfrm>
        </p:grpSpPr>
        <p:pic>
          <p:nvPicPr>
            <p:cNvPr id="13" name="내용 개체 틀 4">
              <a:extLst>
                <a:ext uri="{FF2B5EF4-FFF2-40B4-BE49-F238E27FC236}">
                  <a16:creationId xmlns="" xmlns:a16="http://schemas.microsoft.com/office/drawing/2014/main" id="{6E3CA610-6816-45FB-BDBD-13CCA0AD691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56440" y="2945918"/>
              <a:ext cx="3815760" cy="3151510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="" xmlns:a16="http://schemas.microsoft.com/office/drawing/2014/main" id="{B454E575-D86C-4B54-B0E9-B72FA9E2DF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77000" y="2945918"/>
              <a:ext cx="3200400" cy="3172397"/>
            </a:xfrm>
            <a:prstGeom prst="rect">
              <a:avLst/>
            </a:prstGeom>
          </p:spPr>
        </p:pic>
        <p:pic>
          <p:nvPicPr>
            <p:cNvPr id="15" name="그림 14">
              <a:extLst>
                <a:ext uri="{FF2B5EF4-FFF2-40B4-BE49-F238E27FC236}">
                  <a16:creationId xmlns="" xmlns:a16="http://schemas.microsoft.com/office/drawing/2014/main" id="{4742D2CD-C5FF-429A-A52B-B4AC3E1A319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96050" y="2945918"/>
              <a:ext cx="3643750" cy="3175606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2426184" y="6539928"/>
              <a:ext cx="14642616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4200" dirty="0">
                  <a:latin typeface="나눔스퀘어 ExtraBold" pitchFamily="50" charset="-127"/>
                  <a:ea typeface="나눔스퀘어 ExtraBold" pitchFamily="50" charset="-127"/>
                </a:rPr>
                <a:t>우표 발행일 </a:t>
              </a:r>
              <a:r>
                <a:rPr lang="en-US" altLang="ko-KR" sz="4200" dirty="0">
                  <a:latin typeface="나눔스퀘어 ExtraBold" pitchFamily="50" charset="-127"/>
                  <a:ea typeface="나눔스퀘어 ExtraBold" pitchFamily="50" charset="-127"/>
                </a:rPr>
                <a:t>: 6</a:t>
              </a:r>
              <a:r>
                <a:rPr lang="ko-KR" altLang="en-US" sz="4200" dirty="0">
                  <a:latin typeface="나눔스퀘어 ExtraBold" pitchFamily="50" charset="-127"/>
                  <a:ea typeface="나눔스퀘어 ExtraBold" pitchFamily="50" charset="-127"/>
                </a:rPr>
                <a:t>월 </a:t>
              </a:r>
              <a:r>
                <a:rPr lang="en-US" altLang="ko-KR" sz="4200" dirty="0">
                  <a:latin typeface="나눔스퀘어 ExtraBold" pitchFamily="50" charset="-127"/>
                  <a:ea typeface="나눔스퀘어 ExtraBold" pitchFamily="50" charset="-127"/>
                </a:rPr>
                <a:t>26</a:t>
              </a:r>
              <a:r>
                <a:rPr lang="ko-KR" altLang="en-US" sz="4200" dirty="0">
                  <a:latin typeface="나눔스퀘어 ExtraBold" pitchFamily="50" charset="-127"/>
                  <a:ea typeface="나눔스퀘어 ExtraBold" pitchFamily="50" charset="-127"/>
                </a:rPr>
                <a:t>일</a:t>
              </a:r>
              <a:endParaRPr lang="en-US" altLang="ko-KR" sz="4200" dirty="0">
                <a:latin typeface="나눔스퀘어 ExtraBold" pitchFamily="50" charset="-127"/>
                <a:ea typeface="나눔스퀘어 ExtraBold" pitchFamily="50" charset="-127"/>
              </a:endParaRPr>
            </a:p>
            <a:p>
              <a:r>
                <a:rPr lang="ko-KR" altLang="en-US" sz="4200" dirty="0">
                  <a:latin typeface="나눔스퀘어 ExtraBold" pitchFamily="50" charset="-127"/>
                  <a:ea typeface="나눔스퀘어 ExtraBold" pitchFamily="50" charset="-127"/>
                </a:rPr>
                <a:t>세계 마약 퇴치의 날 </a:t>
              </a:r>
              <a:r>
                <a:rPr lang="en-US" altLang="ko-KR" sz="4200" dirty="0">
                  <a:latin typeface="나눔스퀘어 ExtraBold" pitchFamily="50" charset="-127"/>
                  <a:ea typeface="나눔스퀘어 ExtraBold" pitchFamily="50" charset="-127"/>
                </a:rPr>
                <a:t>(1987</a:t>
              </a:r>
              <a:r>
                <a:rPr lang="ko-KR" altLang="en-US" sz="4200" dirty="0">
                  <a:latin typeface="나눔스퀘어 ExtraBold" pitchFamily="50" charset="-127"/>
                  <a:ea typeface="나눔스퀘어 ExtraBold" pitchFamily="50" charset="-127"/>
                </a:rPr>
                <a:t>년 </a:t>
              </a:r>
              <a:r>
                <a:rPr lang="en-US" altLang="ko-KR" sz="4200" dirty="0">
                  <a:latin typeface="나눔스퀘어 ExtraBold" pitchFamily="50" charset="-127"/>
                  <a:ea typeface="나눔스퀘어 ExtraBold" pitchFamily="50" charset="-127"/>
                </a:rPr>
                <a:t>UN</a:t>
              </a:r>
              <a:r>
                <a:rPr lang="ko-KR" altLang="en-US" sz="4200" dirty="0">
                  <a:latin typeface="나눔스퀘어 ExtraBold" pitchFamily="50" charset="-127"/>
                  <a:ea typeface="나눔스퀘어 ExtraBold" pitchFamily="50" charset="-127"/>
                </a:rPr>
                <a:t>에서 정함</a:t>
              </a:r>
              <a:r>
                <a:rPr lang="en-US" altLang="ko-KR" sz="4200" dirty="0">
                  <a:latin typeface="나눔스퀘어 ExtraBold" pitchFamily="50" charset="-127"/>
                  <a:ea typeface="나눔스퀘어 ExtraBold" pitchFamily="50" charset="-127"/>
                </a:rPr>
                <a:t>)</a:t>
              </a:r>
              <a:endParaRPr lang="ko-KR" altLang="en-US" sz="420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pic>
          <p:nvPicPr>
            <p:cNvPr id="17" name="그림 16">
              <a:extLst>
                <a:ext uri="{FF2B5EF4-FFF2-40B4-BE49-F238E27FC236}">
                  <a16:creationId xmlns="" xmlns:a16="http://schemas.microsoft.com/office/drawing/2014/main" id="{B1236CF4-31AB-49CE-96B0-52E683BCED4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42755" y="4120644"/>
              <a:ext cx="3170387" cy="354204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32974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880891" y="1260624"/>
            <a:ext cx="34034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FD5979"/>
                </a:solidFill>
                <a:latin typeface="나눔스퀘어 ExtraBold" pitchFamily="50" charset="-127"/>
                <a:ea typeface="나눔스퀘어 ExtraBold" pitchFamily="50" charset="-127"/>
              </a:rPr>
              <a:t>마약류</a:t>
            </a:r>
            <a:r>
              <a:rPr lang="ko-KR" altLang="en-US" sz="4400" b="1" i="1" dirty="0">
                <a:latin typeface="나눔스퀘어 ExtraBold" pitchFamily="50" charset="-127"/>
                <a:ea typeface="나눔스퀘어 ExtraBold" pitchFamily="50" charset="-127"/>
              </a:rPr>
              <a:t>의 영향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28763" y="2987655"/>
            <a:ext cx="6999032" cy="492443"/>
          </a:xfrm>
          <a:prstGeom prst="rect">
            <a:avLst/>
          </a:prstGeom>
          <a:solidFill>
            <a:srgbClr val="FFD9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728763" y="2556768"/>
            <a:ext cx="699903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dirty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우리나라 및 해외 상황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1872779" y="3627010"/>
            <a:ext cx="153377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556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4200" dirty="0">
                <a:latin typeface="나눔스퀘어 ExtraBold" pitchFamily="50" charset="-127"/>
                <a:ea typeface="나눔스퀘어 ExtraBold" pitchFamily="50" charset="-127"/>
              </a:rPr>
              <a:t>읽기 자료 </a:t>
            </a:r>
            <a:r>
              <a:rPr lang="en-US" altLang="ko-KR" sz="4200" dirty="0">
                <a:latin typeface="나눔스퀘어 ExtraBold" pitchFamily="50" charset="-127"/>
                <a:ea typeface="나눔스퀘어 ExtraBold" pitchFamily="50" charset="-127"/>
              </a:rPr>
              <a:t>1: [</a:t>
            </a:r>
            <a:r>
              <a:rPr lang="ko-KR" altLang="en-US" sz="4200" dirty="0">
                <a:latin typeface="나눔스퀘어 ExtraBold" pitchFamily="50" charset="-127"/>
                <a:ea typeface="나눔스퀘어 ExtraBold" pitchFamily="50" charset="-127"/>
              </a:rPr>
              <a:t>기사 보기</a:t>
            </a:r>
            <a:r>
              <a:rPr lang="en-US" altLang="ko-KR" sz="4200" dirty="0">
                <a:latin typeface="나눔스퀘어 ExtraBold" pitchFamily="50" charset="-127"/>
                <a:ea typeface="나눔스퀘어 ExtraBold" pitchFamily="50" charset="-127"/>
              </a:rPr>
              <a:t>] </a:t>
            </a:r>
            <a:r>
              <a:rPr lang="ko-KR" altLang="en-US" sz="4200" dirty="0">
                <a:latin typeface="나눔스퀘어 ExtraBold" pitchFamily="50" charset="-127"/>
                <a:ea typeface="나눔스퀘어 ExtraBold" pitchFamily="50" charset="-127"/>
              </a:rPr>
              <a:t>한국 마약 중독자 </a:t>
            </a:r>
            <a:r>
              <a:rPr lang="ko-KR" altLang="en-US" sz="4200" dirty="0" smtClean="0">
                <a:latin typeface="나눔스퀘어 ExtraBold" pitchFamily="50" charset="-127"/>
                <a:ea typeface="나눔스퀘어 ExtraBold" pitchFamily="50" charset="-127"/>
              </a:rPr>
              <a:t>급증</a:t>
            </a:r>
            <a:endParaRPr lang="en-US" altLang="ko-KR" sz="42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355600" indent="-3556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4200" dirty="0">
                <a:latin typeface="나눔스퀘어 ExtraBold" pitchFamily="50" charset="-127"/>
                <a:ea typeface="나눔스퀘어 ExtraBold" pitchFamily="50" charset="-127"/>
              </a:rPr>
              <a:t>영상 자료 </a:t>
            </a:r>
            <a:r>
              <a:rPr lang="en-US" altLang="ko-KR" sz="4200" dirty="0">
                <a:latin typeface="나눔스퀘어 ExtraBold" pitchFamily="50" charset="-127"/>
                <a:ea typeface="나눔스퀘어 ExtraBold" pitchFamily="50" charset="-127"/>
              </a:rPr>
              <a:t>1: [</a:t>
            </a:r>
            <a:r>
              <a:rPr lang="ko-KR" altLang="en-US" sz="4200" dirty="0">
                <a:latin typeface="나눔스퀘어 ExtraBold" pitchFamily="50" charset="-127"/>
                <a:ea typeface="나눔스퀘어 ExtraBold" pitchFamily="50" charset="-127"/>
              </a:rPr>
              <a:t>동영상</a:t>
            </a:r>
            <a:r>
              <a:rPr lang="en-US" altLang="ko-KR" sz="4200" dirty="0">
                <a:latin typeface="나눔스퀘어 ExtraBold" pitchFamily="50" charset="-127"/>
                <a:ea typeface="나눔스퀘어 ExtraBold" pitchFamily="50" charset="-127"/>
              </a:rPr>
              <a:t>] </a:t>
            </a:r>
            <a:r>
              <a:rPr lang="ko-KR" altLang="en-US" sz="4200" dirty="0">
                <a:latin typeface="나눔스퀘어 ExtraBold" pitchFamily="50" charset="-127"/>
                <a:ea typeface="나눔스퀘어 ExtraBold" pitchFamily="50" charset="-127"/>
                <a:hlinkClick r:id="rId2"/>
              </a:rPr>
              <a:t>마약 </a:t>
            </a:r>
            <a:r>
              <a:rPr lang="ko-KR" altLang="en-US" sz="4200" dirty="0" err="1">
                <a:latin typeface="나눔스퀘어 ExtraBold" pitchFamily="50" charset="-127"/>
                <a:ea typeface="나눔스퀘어 ExtraBold" pitchFamily="50" charset="-127"/>
                <a:hlinkClick r:id="rId2"/>
              </a:rPr>
              <a:t>청정국</a:t>
            </a:r>
            <a:r>
              <a:rPr lang="ko-KR" altLang="en-US" sz="4200" dirty="0">
                <a:latin typeface="나눔스퀘어 ExtraBold" pitchFamily="50" charset="-127"/>
                <a:ea typeface="나눔스퀘어 ExtraBold" pitchFamily="50" charset="-127"/>
                <a:hlinkClick r:id="rId2"/>
              </a:rPr>
              <a:t> 지위 </a:t>
            </a:r>
            <a:r>
              <a:rPr lang="en-US" altLang="ko-KR" sz="4200" dirty="0">
                <a:latin typeface="나눔스퀘어 ExtraBold" pitchFamily="50" charset="-127"/>
                <a:ea typeface="나눔스퀘어 ExtraBold" pitchFamily="50" charset="-127"/>
                <a:hlinkClick r:id="rId2"/>
              </a:rPr>
              <a:t>‘</a:t>
            </a:r>
            <a:r>
              <a:rPr lang="ko-KR" altLang="en-US" sz="4200" dirty="0" smtClean="0">
                <a:latin typeface="나눔스퀘어 ExtraBold" pitchFamily="50" charset="-127"/>
                <a:ea typeface="나눔스퀘어 ExtraBold" pitchFamily="50" charset="-127"/>
                <a:hlinkClick r:id="rId2"/>
              </a:rPr>
              <a:t>흔들</a:t>
            </a:r>
            <a:r>
              <a:rPr lang="en-US" altLang="ko-KR" sz="4200" dirty="0" smtClean="0">
                <a:latin typeface="나눔스퀘어 ExtraBold" pitchFamily="50" charset="-127"/>
                <a:ea typeface="나눔스퀘어 ExtraBold" pitchFamily="50" charset="-127"/>
                <a:hlinkClick r:id="rId2"/>
              </a:rPr>
              <a:t>‘</a:t>
            </a:r>
            <a:r>
              <a:rPr lang="ko-KR" altLang="en-US" sz="4200" dirty="0" smtClean="0"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4200" dirty="0" smtClean="0">
                <a:latin typeface="나눔스퀘어 ExtraBold" pitchFamily="50" charset="-127"/>
                <a:ea typeface="나눔스퀘어 ExtraBold" pitchFamily="50" charset="-127"/>
              </a:rPr>
              <a:t>6</a:t>
            </a:r>
            <a:r>
              <a:rPr lang="ko-KR" altLang="en-US" sz="4200" dirty="0">
                <a:latin typeface="나눔스퀘어 ExtraBold" pitchFamily="50" charset="-127"/>
                <a:ea typeface="나눔스퀘어 ExtraBold" pitchFamily="50" charset="-127"/>
              </a:rPr>
              <a:t>분 </a:t>
            </a:r>
            <a:r>
              <a:rPr lang="en-US" altLang="ko-KR" sz="4200" dirty="0">
                <a:latin typeface="나눔스퀘어 ExtraBold" pitchFamily="50" charset="-127"/>
                <a:ea typeface="나눔스퀘어 ExtraBold" pitchFamily="50" charset="-127"/>
              </a:rPr>
              <a:t>26</a:t>
            </a:r>
            <a:r>
              <a:rPr lang="ko-KR" altLang="en-US" sz="4200" dirty="0">
                <a:latin typeface="나눔스퀘어 ExtraBold" pitchFamily="50" charset="-127"/>
                <a:ea typeface="나눔스퀘어 ExtraBold" pitchFamily="50" charset="-127"/>
              </a:rPr>
              <a:t>초</a:t>
            </a:r>
            <a:endParaRPr lang="en-US" altLang="ko-KR" sz="42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355600" indent="-3556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4200" dirty="0" smtClean="0">
                <a:latin typeface="나눔스퀘어 ExtraBold" pitchFamily="50" charset="-127"/>
                <a:ea typeface="나눔스퀘어 ExtraBold" pitchFamily="50" charset="-127"/>
              </a:rPr>
              <a:t>영상 자료 </a:t>
            </a:r>
            <a:r>
              <a:rPr lang="en-US" altLang="ko-KR" sz="4200" dirty="0" smtClean="0">
                <a:latin typeface="나눔스퀘어 ExtraBold" pitchFamily="50" charset="-127"/>
                <a:ea typeface="나눔스퀘어 ExtraBold" pitchFamily="50" charset="-127"/>
              </a:rPr>
              <a:t>2</a:t>
            </a:r>
            <a:r>
              <a:rPr lang="en-US" altLang="ko-KR" sz="4200" dirty="0">
                <a:latin typeface="나눔스퀘어 ExtraBold" pitchFamily="50" charset="-127"/>
                <a:ea typeface="나눔스퀘어 ExtraBold" pitchFamily="50" charset="-127"/>
              </a:rPr>
              <a:t>: </a:t>
            </a:r>
            <a:r>
              <a:rPr lang="en-US" altLang="ko-KR" sz="4200" spc="-200" dirty="0">
                <a:latin typeface="나눔스퀘어 ExtraBold" pitchFamily="50" charset="-127"/>
                <a:ea typeface="나눔스퀘어 ExtraBold" pitchFamily="50" charset="-127"/>
              </a:rPr>
              <a:t>[</a:t>
            </a:r>
            <a:r>
              <a:rPr lang="ko-KR" altLang="en-US" sz="4200" spc="-200" dirty="0">
                <a:latin typeface="나눔스퀘어 ExtraBold" pitchFamily="50" charset="-127"/>
                <a:ea typeface="나눔스퀘어 ExtraBold" pitchFamily="50" charset="-127"/>
              </a:rPr>
              <a:t>동영상</a:t>
            </a:r>
            <a:r>
              <a:rPr lang="en-US" altLang="ko-KR" sz="4200" spc="-200" dirty="0">
                <a:latin typeface="나눔스퀘어 ExtraBold" pitchFamily="50" charset="-127"/>
                <a:ea typeface="나눔스퀘어 ExtraBold" pitchFamily="50" charset="-127"/>
              </a:rPr>
              <a:t>] </a:t>
            </a:r>
            <a:r>
              <a:rPr lang="ko-KR" altLang="en-US" sz="4200" spc="-200" dirty="0">
                <a:latin typeface="나눔스퀘어 ExtraBold" pitchFamily="50" charset="-127"/>
                <a:ea typeface="나눔스퀘어 ExtraBold" pitchFamily="50" charset="-127"/>
                <a:hlinkClick r:id="rId3"/>
              </a:rPr>
              <a:t>위험한 마약 사전 </a:t>
            </a:r>
            <a:r>
              <a:rPr lang="en-US" altLang="ko-KR" sz="4200" spc="-200" dirty="0">
                <a:latin typeface="나눔스퀘어 ExtraBold" pitchFamily="50" charset="-127"/>
                <a:ea typeface="나눔스퀘어 ExtraBold" pitchFamily="50" charset="-127"/>
              </a:rPr>
              <a:t>‘</a:t>
            </a:r>
            <a:r>
              <a:rPr lang="ko-KR" altLang="en-US" sz="4200" spc="-200" dirty="0">
                <a:latin typeface="나눔스퀘어 ExtraBold" pitchFamily="50" charset="-127"/>
                <a:ea typeface="나눔스퀘어 ExtraBold" pitchFamily="50" charset="-127"/>
              </a:rPr>
              <a:t>처음</a:t>
            </a:r>
            <a:r>
              <a:rPr lang="en-US" altLang="ko-KR" sz="4200" spc="-200" dirty="0">
                <a:latin typeface="나눔스퀘어 ExtraBold" pitchFamily="50" charset="-127"/>
                <a:ea typeface="나눔스퀘어 ExtraBold" pitchFamily="50" charset="-127"/>
              </a:rPr>
              <a:t>~2</a:t>
            </a:r>
            <a:r>
              <a:rPr lang="ko-KR" altLang="en-US" sz="4200" spc="-200" dirty="0">
                <a:latin typeface="나눔스퀘어 ExtraBold" pitchFamily="50" charset="-127"/>
                <a:ea typeface="나눔스퀘어 ExtraBold" pitchFamily="50" charset="-127"/>
              </a:rPr>
              <a:t>분 </a:t>
            </a:r>
            <a:r>
              <a:rPr lang="en-US" altLang="ko-KR" sz="4200" spc="-200" dirty="0">
                <a:latin typeface="나눔스퀘어 ExtraBold" pitchFamily="50" charset="-127"/>
                <a:ea typeface="나눔스퀘어 ExtraBold" pitchFamily="50" charset="-127"/>
              </a:rPr>
              <a:t>17</a:t>
            </a:r>
            <a:r>
              <a:rPr lang="ko-KR" altLang="en-US" sz="4200" spc="-200" dirty="0" smtClean="0">
                <a:latin typeface="나눔스퀘어 ExtraBold" pitchFamily="50" charset="-127"/>
                <a:ea typeface="나눔스퀘어 ExtraBold" pitchFamily="50" charset="-127"/>
              </a:rPr>
              <a:t>초</a:t>
            </a:r>
            <a:r>
              <a:rPr lang="en-US" altLang="ko-KR" sz="4200" spc="-200" dirty="0" smtClean="0">
                <a:latin typeface="나눔스퀘어 ExtraBold" pitchFamily="50" charset="-127"/>
                <a:ea typeface="나눔스퀘어 ExtraBold" pitchFamily="50" charset="-127"/>
              </a:rPr>
              <a:t>’ </a:t>
            </a:r>
            <a:r>
              <a:rPr lang="ko-KR" altLang="en-US" sz="4200" spc="-200" dirty="0" smtClean="0">
                <a:latin typeface="나눔스퀘어 ExtraBold" pitchFamily="50" charset="-127"/>
                <a:ea typeface="나눔스퀘어 ExtraBold" pitchFamily="50" charset="-127"/>
              </a:rPr>
              <a:t>까지</a:t>
            </a:r>
            <a:endParaRPr lang="ko-KR" altLang="en-US" sz="4200" spc="-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97123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880891" y="1260624"/>
            <a:ext cx="508344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latin typeface="나눔스퀘어 ExtraBold" pitchFamily="50" charset="-127"/>
                <a:ea typeface="나눔스퀘어 ExtraBold" pitchFamily="50" charset="-127"/>
              </a:rPr>
              <a:t>마약퇴치를 위한 협력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28763" y="2987655"/>
            <a:ext cx="9865096" cy="492443"/>
          </a:xfrm>
          <a:prstGeom prst="rect">
            <a:avLst/>
          </a:prstGeom>
          <a:solidFill>
            <a:srgbClr val="FFD9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728763" y="2556768"/>
            <a:ext cx="996298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dirty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마약 퇴치를 위한 국제적인 협력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1872779" y="3924920"/>
            <a:ext cx="15337704" cy="3796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556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4200" dirty="0" smtClean="0">
                <a:latin typeface="나눔스퀘어 ExtraBold" pitchFamily="50" charset="-127"/>
                <a:ea typeface="나눔스퀘어 ExtraBold" pitchFamily="50" charset="-127"/>
              </a:rPr>
              <a:t>세계 </a:t>
            </a:r>
            <a:r>
              <a:rPr lang="ko-KR" altLang="en-US" sz="4200" dirty="0">
                <a:latin typeface="나눔스퀘어 ExtraBold" pitchFamily="50" charset="-127"/>
                <a:ea typeface="나눔스퀘어 ExtraBold" pitchFamily="50" charset="-127"/>
              </a:rPr>
              <a:t>마약퇴치의 날 제정</a:t>
            </a:r>
          </a:p>
          <a:p>
            <a:pPr marL="355600" indent="-3556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ko-KR" sz="4200" dirty="0">
                <a:latin typeface="나눔스퀘어 ExtraBold" pitchFamily="50" charset="-127"/>
                <a:ea typeface="나눔스퀘어 ExtraBold" pitchFamily="50" charset="-127"/>
              </a:rPr>
              <a:t>UN</a:t>
            </a:r>
            <a:r>
              <a:rPr lang="ko-KR" altLang="en-US" sz="4200" dirty="0">
                <a:latin typeface="나눔스퀘어 ExtraBold" pitchFamily="50" charset="-127"/>
                <a:ea typeface="나눔스퀘어 ExtraBold" pitchFamily="50" charset="-127"/>
              </a:rPr>
              <a:t>의 마약 대사</a:t>
            </a:r>
          </a:p>
          <a:p>
            <a:pPr marL="355600" indent="-3556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ko-KR" sz="4200" dirty="0">
                <a:latin typeface="나눔스퀘어 ExtraBold" pitchFamily="50" charset="-127"/>
                <a:ea typeface="나눔스퀘어 ExtraBold" pitchFamily="50" charset="-127"/>
              </a:rPr>
              <a:t>UN</a:t>
            </a:r>
            <a:r>
              <a:rPr lang="ko-KR" altLang="en-US" sz="4200" dirty="0">
                <a:latin typeface="나눔스퀘어 ExtraBold" pitchFamily="50" charset="-127"/>
                <a:ea typeface="나눔스퀘어 ExtraBold" pitchFamily="50" charset="-127"/>
              </a:rPr>
              <a:t>의 마약 위원회</a:t>
            </a:r>
            <a:endParaRPr lang="ko-KR" altLang="en-US" sz="4200" spc="-25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="" xmlns:a16="http://schemas.microsoft.com/office/drawing/2014/main" id="{3446794B-706D-491A-B6A0-E5EA502FB6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7475" y="4543562"/>
            <a:ext cx="4684875" cy="349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77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1"/>
            <a:ext cx="6985347" cy="10298112"/>
          </a:xfrm>
          <a:prstGeom prst="rect">
            <a:avLst/>
          </a:prstGeom>
          <a:solidFill>
            <a:srgbClr val="9F84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823695"/>
              </a:solidFill>
            </a:endParaRPr>
          </a:p>
        </p:txBody>
      </p:sp>
      <p:sp>
        <p:nvSpPr>
          <p:cNvPr id="3" name="이등변 삼각형 2"/>
          <p:cNvSpPr/>
          <p:nvPr/>
        </p:nvSpPr>
        <p:spPr>
          <a:xfrm rot="16200000">
            <a:off x="5755963" y="4415960"/>
            <a:ext cx="2458767" cy="146619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8497515" y="4021795"/>
            <a:ext cx="88569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9000" b="1" kern="0" spc="-200">
                <a:latin typeface="나눔스퀘어 ExtraBold" pitchFamily="50" charset="-127"/>
                <a:ea typeface="나눔스퀘어 ExtraBold" pitchFamily="50" charset="-127"/>
              </a:rPr>
              <a:t>마약류가 </a:t>
            </a:r>
            <a:r>
              <a:rPr lang="ko-KR" altLang="en-US" sz="9000" b="1" kern="0" spc="-200" smtClean="0">
                <a:latin typeface="나눔스퀘어 ExtraBold" pitchFamily="50" charset="-127"/>
                <a:ea typeface="나눔스퀘어 ExtraBold" pitchFamily="50" charset="-127"/>
              </a:rPr>
              <a:t>개인에게 </a:t>
            </a:r>
            <a:r>
              <a:rPr lang="ko-KR" altLang="en-US" sz="9000" b="1" kern="0" spc="-200" dirty="0">
                <a:latin typeface="나눔스퀘어 ExtraBold" pitchFamily="50" charset="-127"/>
                <a:ea typeface="나눔스퀘어 ExtraBold" pitchFamily="50" charset="-127"/>
              </a:rPr>
              <a:t>미치는 영향</a:t>
            </a:r>
            <a:endParaRPr lang="en-US" altLang="ko-KR" sz="9000" b="1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8353499" y="2484760"/>
            <a:ext cx="1320372" cy="1248366"/>
            <a:chOff x="2160811" y="4103718"/>
            <a:chExt cx="877150" cy="829314"/>
          </a:xfrm>
        </p:grpSpPr>
        <p:sp>
          <p:nvSpPr>
            <p:cNvPr id="7" name="타원 6"/>
            <p:cNvSpPr/>
            <p:nvPr/>
          </p:nvSpPr>
          <p:spPr>
            <a:xfrm>
              <a:off x="2160811" y="4121580"/>
              <a:ext cx="811452" cy="811452"/>
            </a:xfrm>
            <a:prstGeom prst="ellipse">
              <a:avLst/>
            </a:prstGeom>
            <a:solidFill>
              <a:srgbClr val="FFD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323866" y="4103718"/>
              <a:ext cx="714095" cy="7769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7000" dirty="0" smtClean="0">
                  <a:solidFill>
                    <a:srgbClr val="823695"/>
                  </a:solidFill>
                  <a:latin typeface="여기어때잘난서체" pitchFamily="50" charset="-127"/>
                  <a:ea typeface="여기어때잘난서체" pitchFamily="50" charset="-127"/>
                </a:rPr>
                <a:t>2</a:t>
              </a:r>
              <a:endParaRPr lang="ko-KR" altLang="en-US" sz="7000" dirty="0">
                <a:solidFill>
                  <a:srgbClr val="823695"/>
                </a:solidFill>
                <a:latin typeface="여기어때잘난서체" pitchFamily="50" charset="-127"/>
                <a:ea typeface="여기어때잘난서체" pitchFamily="50" charset="-127"/>
              </a:endParaRPr>
            </a:p>
          </p:txBody>
        </p:sp>
      </p:grpSp>
      <p:sp>
        <p:nvSpPr>
          <p:cNvPr id="9" name="직사각형 8"/>
          <p:cNvSpPr/>
          <p:nvPr/>
        </p:nvSpPr>
        <p:spPr>
          <a:xfrm>
            <a:off x="1835257" y="1259463"/>
            <a:ext cx="352956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5000" dirty="0">
                <a:solidFill>
                  <a:schemeClr val="bg1"/>
                </a:solidFill>
                <a:latin typeface="여기어때잘난서체" pitchFamily="50" charset="-127"/>
                <a:ea typeface="여기어때잘난서체" pitchFamily="50" charset="-127"/>
              </a:rPr>
              <a:t>CHAPTER </a:t>
            </a:r>
            <a:endParaRPr lang="ko-KR" altLang="en-US" sz="5000" dirty="0">
              <a:solidFill>
                <a:schemeClr val="bg1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031372" y="3644286"/>
            <a:ext cx="3137338" cy="31373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2973565" y="4082156"/>
            <a:ext cx="1326247" cy="2261599"/>
            <a:chOff x="3968750" y="1203325"/>
            <a:chExt cx="1206500" cy="2057400"/>
          </a:xfrm>
        </p:grpSpPr>
        <p:sp>
          <p:nvSpPr>
            <p:cNvPr id="16" name="Freeform 49"/>
            <p:cNvSpPr>
              <a:spLocks/>
            </p:cNvSpPr>
            <p:nvPr userDrawn="1"/>
          </p:nvSpPr>
          <p:spPr bwMode="auto">
            <a:xfrm>
              <a:off x="4086225" y="1803400"/>
              <a:ext cx="971550" cy="1320800"/>
            </a:xfrm>
            <a:custGeom>
              <a:avLst/>
              <a:gdLst>
                <a:gd name="T0" fmla="*/ 446 w 612"/>
                <a:gd name="T1" fmla="*/ 4 h 832"/>
                <a:gd name="T2" fmla="*/ 412 w 612"/>
                <a:gd name="T3" fmla="*/ 0 h 832"/>
                <a:gd name="T4" fmla="*/ 386 w 612"/>
                <a:gd name="T5" fmla="*/ 2 h 832"/>
                <a:gd name="T6" fmla="*/ 334 w 612"/>
                <a:gd name="T7" fmla="*/ 16 h 832"/>
                <a:gd name="T8" fmla="*/ 310 w 612"/>
                <a:gd name="T9" fmla="*/ 28 h 832"/>
                <a:gd name="T10" fmla="*/ 262 w 612"/>
                <a:gd name="T11" fmla="*/ 8 h 832"/>
                <a:gd name="T12" fmla="*/ 208 w 612"/>
                <a:gd name="T13" fmla="*/ 0 h 832"/>
                <a:gd name="T14" fmla="*/ 186 w 612"/>
                <a:gd name="T15" fmla="*/ 2 h 832"/>
                <a:gd name="T16" fmla="*/ 164 w 612"/>
                <a:gd name="T17" fmla="*/ 6 h 832"/>
                <a:gd name="T18" fmla="*/ 128 w 612"/>
                <a:gd name="T19" fmla="*/ 32 h 832"/>
                <a:gd name="T20" fmla="*/ 98 w 612"/>
                <a:gd name="T21" fmla="*/ 62 h 832"/>
                <a:gd name="T22" fmla="*/ 70 w 612"/>
                <a:gd name="T23" fmla="*/ 96 h 832"/>
                <a:gd name="T24" fmla="*/ 46 w 612"/>
                <a:gd name="T25" fmla="*/ 134 h 832"/>
                <a:gd name="T26" fmla="*/ 26 w 612"/>
                <a:gd name="T27" fmla="*/ 178 h 832"/>
                <a:gd name="T28" fmla="*/ 12 w 612"/>
                <a:gd name="T29" fmla="*/ 222 h 832"/>
                <a:gd name="T30" fmla="*/ 2 w 612"/>
                <a:gd name="T31" fmla="*/ 270 h 832"/>
                <a:gd name="T32" fmla="*/ 0 w 612"/>
                <a:gd name="T33" fmla="*/ 320 h 832"/>
                <a:gd name="T34" fmla="*/ 0 w 612"/>
                <a:gd name="T35" fmla="*/ 344 h 832"/>
                <a:gd name="T36" fmla="*/ 4 w 612"/>
                <a:gd name="T37" fmla="*/ 392 h 832"/>
                <a:gd name="T38" fmla="*/ 14 w 612"/>
                <a:gd name="T39" fmla="*/ 438 h 832"/>
                <a:gd name="T40" fmla="*/ 28 w 612"/>
                <a:gd name="T41" fmla="*/ 480 h 832"/>
                <a:gd name="T42" fmla="*/ 48 w 612"/>
                <a:gd name="T43" fmla="*/ 520 h 832"/>
                <a:gd name="T44" fmla="*/ 72 w 612"/>
                <a:gd name="T45" fmla="*/ 558 h 832"/>
                <a:gd name="T46" fmla="*/ 98 w 612"/>
                <a:gd name="T47" fmla="*/ 590 h 832"/>
                <a:gd name="T48" fmla="*/ 128 w 612"/>
                <a:gd name="T49" fmla="*/ 618 h 832"/>
                <a:gd name="T50" fmla="*/ 144 w 612"/>
                <a:gd name="T51" fmla="*/ 632 h 832"/>
                <a:gd name="T52" fmla="*/ 168 w 612"/>
                <a:gd name="T53" fmla="*/ 654 h 832"/>
                <a:gd name="T54" fmla="*/ 186 w 612"/>
                <a:gd name="T55" fmla="*/ 684 h 832"/>
                <a:gd name="T56" fmla="*/ 196 w 612"/>
                <a:gd name="T57" fmla="*/ 718 h 832"/>
                <a:gd name="T58" fmla="*/ 200 w 612"/>
                <a:gd name="T59" fmla="*/ 754 h 832"/>
                <a:gd name="T60" fmla="*/ 202 w 612"/>
                <a:gd name="T61" fmla="*/ 770 h 832"/>
                <a:gd name="T62" fmla="*/ 212 w 612"/>
                <a:gd name="T63" fmla="*/ 798 h 832"/>
                <a:gd name="T64" fmla="*/ 230 w 612"/>
                <a:gd name="T65" fmla="*/ 818 h 832"/>
                <a:gd name="T66" fmla="*/ 252 w 612"/>
                <a:gd name="T67" fmla="*/ 830 h 832"/>
                <a:gd name="T68" fmla="*/ 346 w 612"/>
                <a:gd name="T69" fmla="*/ 832 h 832"/>
                <a:gd name="T70" fmla="*/ 360 w 612"/>
                <a:gd name="T71" fmla="*/ 830 h 832"/>
                <a:gd name="T72" fmla="*/ 382 w 612"/>
                <a:gd name="T73" fmla="*/ 818 h 832"/>
                <a:gd name="T74" fmla="*/ 400 w 612"/>
                <a:gd name="T75" fmla="*/ 798 h 832"/>
                <a:gd name="T76" fmla="*/ 410 w 612"/>
                <a:gd name="T77" fmla="*/ 770 h 832"/>
                <a:gd name="T78" fmla="*/ 412 w 612"/>
                <a:gd name="T79" fmla="*/ 744 h 832"/>
                <a:gd name="T80" fmla="*/ 412 w 612"/>
                <a:gd name="T81" fmla="*/ 728 h 832"/>
                <a:gd name="T82" fmla="*/ 420 w 612"/>
                <a:gd name="T83" fmla="*/ 694 h 832"/>
                <a:gd name="T84" fmla="*/ 436 w 612"/>
                <a:gd name="T85" fmla="*/ 666 h 832"/>
                <a:gd name="T86" fmla="*/ 456 w 612"/>
                <a:gd name="T87" fmla="*/ 642 h 832"/>
                <a:gd name="T88" fmla="*/ 468 w 612"/>
                <a:gd name="T89" fmla="*/ 632 h 832"/>
                <a:gd name="T90" fmla="*/ 498 w 612"/>
                <a:gd name="T91" fmla="*/ 606 h 832"/>
                <a:gd name="T92" fmla="*/ 528 w 612"/>
                <a:gd name="T93" fmla="*/ 576 h 832"/>
                <a:gd name="T94" fmla="*/ 552 w 612"/>
                <a:gd name="T95" fmla="*/ 540 h 832"/>
                <a:gd name="T96" fmla="*/ 572 w 612"/>
                <a:gd name="T97" fmla="*/ 504 h 832"/>
                <a:gd name="T98" fmla="*/ 590 w 612"/>
                <a:gd name="T99" fmla="*/ 462 h 832"/>
                <a:gd name="T100" fmla="*/ 602 w 612"/>
                <a:gd name="T101" fmla="*/ 418 h 832"/>
                <a:gd name="T102" fmla="*/ 610 w 612"/>
                <a:gd name="T103" fmla="*/ 372 h 832"/>
                <a:gd name="T104" fmla="*/ 612 w 612"/>
                <a:gd name="T105" fmla="*/ 324 h 832"/>
                <a:gd name="T106" fmla="*/ 612 w 612"/>
                <a:gd name="T107" fmla="*/ 298 h 832"/>
                <a:gd name="T108" fmla="*/ 606 w 612"/>
                <a:gd name="T109" fmla="*/ 248 h 832"/>
                <a:gd name="T110" fmla="*/ 594 w 612"/>
                <a:gd name="T111" fmla="*/ 200 h 832"/>
                <a:gd name="T112" fmla="*/ 578 w 612"/>
                <a:gd name="T113" fmla="*/ 156 h 832"/>
                <a:gd name="T114" fmla="*/ 556 w 612"/>
                <a:gd name="T115" fmla="*/ 114 h 832"/>
                <a:gd name="T116" fmla="*/ 528 w 612"/>
                <a:gd name="T117" fmla="*/ 76 h 832"/>
                <a:gd name="T118" fmla="*/ 498 w 612"/>
                <a:gd name="T119" fmla="*/ 44 h 832"/>
                <a:gd name="T120" fmla="*/ 464 w 612"/>
                <a:gd name="T121" fmla="*/ 16 h 832"/>
                <a:gd name="T122" fmla="*/ 446 w 612"/>
                <a:gd name="T123" fmla="*/ 4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12" h="832">
                  <a:moveTo>
                    <a:pt x="446" y="4"/>
                  </a:moveTo>
                  <a:lnTo>
                    <a:pt x="446" y="4"/>
                  </a:lnTo>
                  <a:lnTo>
                    <a:pt x="430" y="2"/>
                  </a:lnTo>
                  <a:lnTo>
                    <a:pt x="412" y="0"/>
                  </a:lnTo>
                  <a:lnTo>
                    <a:pt x="412" y="0"/>
                  </a:lnTo>
                  <a:lnTo>
                    <a:pt x="386" y="2"/>
                  </a:lnTo>
                  <a:lnTo>
                    <a:pt x="358" y="8"/>
                  </a:lnTo>
                  <a:lnTo>
                    <a:pt x="334" y="16"/>
                  </a:lnTo>
                  <a:lnTo>
                    <a:pt x="310" y="28"/>
                  </a:lnTo>
                  <a:lnTo>
                    <a:pt x="310" y="28"/>
                  </a:lnTo>
                  <a:lnTo>
                    <a:pt x="286" y="16"/>
                  </a:lnTo>
                  <a:lnTo>
                    <a:pt x="262" y="8"/>
                  </a:lnTo>
                  <a:lnTo>
                    <a:pt x="236" y="2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186" y="2"/>
                  </a:lnTo>
                  <a:lnTo>
                    <a:pt x="164" y="6"/>
                  </a:lnTo>
                  <a:lnTo>
                    <a:pt x="164" y="6"/>
                  </a:lnTo>
                  <a:lnTo>
                    <a:pt x="146" y="18"/>
                  </a:lnTo>
                  <a:lnTo>
                    <a:pt x="128" y="32"/>
                  </a:lnTo>
                  <a:lnTo>
                    <a:pt x="112" y="46"/>
                  </a:lnTo>
                  <a:lnTo>
                    <a:pt x="98" y="62"/>
                  </a:lnTo>
                  <a:lnTo>
                    <a:pt x="84" y="78"/>
                  </a:lnTo>
                  <a:lnTo>
                    <a:pt x="70" y="96"/>
                  </a:lnTo>
                  <a:lnTo>
                    <a:pt x="58" y="114"/>
                  </a:lnTo>
                  <a:lnTo>
                    <a:pt x="46" y="134"/>
                  </a:lnTo>
                  <a:lnTo>
                    <a:pt x="36" y="156"/>
                  </a:lnTo>
                  <a:lnTo>
                    <a:pt x="26" y="178"/>
                  </a:lnTo>
                  <a:lnTo>
                    <a:pt x="18" y="200"/>
                  </a:lnTo>
                  <a:lnTo>
                    <a:pt x="12" y="222"/>
                  </a:lnTo>
                  <a:lnTo>
                    <a:pt x="6" y="246"/>
                  </a:lnTo>
                  <a:lnTo>
                    <a:pt x="2" y="270"/>
                  </a:lnTo>
                  <a:lnTo>
                    <a:pt x="0" y="294"/>
                  </a:lnTo>
                  <a:lnTo>
                    <a:pt x="0" y="320"/>
                  </a:lnTo>
                  <a:lnTo>
                    <a:pt x="0" y="320"/>
                  </a:lnTo>
                  <a:lnTo>
                    <a:pt x="0" y="344"/>
                  </a:lnTo>
                  <a:lnTo>
                    <a:pt x="2" y="368"/>
                  </a:lnTo>
                  <a:lnTo>
                    <a:pt x="4" y="392"/>
                  </a:lnTo>
                  <a:lnTo>
                    <a:pt x="8" y="414"/>
                  </a:lnTo>
                  <a:lnTo>
                    <a:pt x="14" y="438"/>
                  </a:lnTo>
                  <a:lnTo>
                    <a:pt x="20" y="460"/>
                  </a:lnTo>
                  <a:lnTo>
                    <a:pt x="28" y="480"/>
                  </a:lnTo>
                  <a:lnTo>
                    <a:pt x="38" y="500"/>
                  </a:lnTo>
                  <a:lnTo>
                    <a:pt x="48" y="520"/>
                  </a:lnTo>
                  <a:lnTo>
                    <a:pt x="60" y="540"/>
                  </a:lnTo>
                  <a:lnTo>
                    <a:pt x="72" y="558"/>
                  </a:lnTo>
                  <a:lnTo>
                    <a:pt x="84" y="574"/>
                  </a:lnTo>
                  <a:lnTo>
                    <a:pt x="98" y="590"/>
                  </a:lnTo>
                  <a:lnTo>
                    <a:pt x="112" y="604"/>
                  </a:lnTo>
                  <a:lnTo>
                    <a:pt x="128" y="618"/>
                  </a:lnTo>
                  <a:lnTo>
                    <a:pt x="144" y="632"/>
                  </a:lnTo>
                  <a:lnTo>
                    <a:pt x="144" y="632"/>
                  </a:lnTo>
                  <a:lnTo>
                    <a:pt x="156" y="642"/>
                  </a:lnTo>
                  <a:lnTo>
                    <a:pt x="168" y="654"/>
                  </a:lnTo>
                  <a:lnTo>
                    <a:pt x="178" y="668"/>
                  </a:lnTo>
                  <a:lnTo>
                    <a:pt x="186" y="684"/>
                  </a:lnTo>
                  <a:lnTo>
                    <a:pt x="192" y="700"/>
                  </a:lnTo>
                  <a:lnTo>
                    <a:pt x="196" y="718"/>
                  </a:lnTo>
                  <a:lnTo>
                    <a:pt x="200" y="736"/>
                  </a:lnTo>
                  <a:lnTo>
                    <a:pt x="200" y="754"/>
                  </a:lnTo>
                  <a:lnTo>
                    <a:pt x="200" y="754"/>
                  </a:lnTo>
                  <a:lnTo>
                    <a:pt x="202" y="770"/>
                  </a:lnTo>
                  <a:lnTo>
                    <a:pt x="206" y="784"/>
                  </a:lnTo>
                  <a:lnTo>
                    <a:pt x="212" y="798"/>
                  </a:lnTo>
                  <a:lnTo>
                    <a:pt x="220" y="808"/>
                  </a:lnTo>
                  <a:lnTo>
                    <a:pt x="230" y="818"/>
                  </a:lnTo>
                  <a:lnTo>
                    <a:pt x="240" y="826"/>
                  </a:lnTo>
                  <a:lnTo>
                    <a:pt x="252" y="830"/>
                  </a:lnTo>
                  <a:lnTo>
                    <a:pt x="266" y="832"/>
                  </a:lnTo>
                  <a:lnTo>
                    <a:pt x="346" y="832"/>
                  </a:lnTo>
                  <a:lnTo>
                    <a:pt x="346" y="832"/>
                  </a:lnTo>
                  <a:lnTo>
                    <a:pt x="360" y="830"/>
                  </a:lnTo>
                  <a:lnTo>
                    <a:pt x="372" y="826"/>
                  </a:lnTo>
                  <a:lnTo>
                    <a:pt x="382" y="818"/>
                  </a:lnTo>
                  <a:lnTo>
                    <a:pt x="392" y="808"/>
                  </a:lnTo>
                  <a:lnTo>
                    <a:pt x="400" y="798"/>
                  </a:lnTo>
                  <a:lnTo>
                    <a:pt x="406" y="784"/>
                  </a:lnTo>
                  <a:lnTo>
                    <a:pt x="410" y="770"/>
                  </a:lnTo>
                  <a:lnTo>
                    <a:pt x="412" y="754"/>
                  </a:lnTo>
                  <a:lnTo>
                    <a:pt x="412" y="744"/>
                  </a:lnTo>
                  <a:lnTo>
                    <a:pt x="412" y="744"/>
                  </a:lnTo>
                  <a:lnTo>
                    <a:pt x="412" y="728"/>
                  </a:lnTo>
                  <a:lnTo>
                    <a:pt x="416" y="710"/>
                  </a:lnTo>
                  <a:lnTo>
                    <a:pt x="420" y="694"/>
                  </a:lnTo>
                  <a:lnTo>
                    <a:pt x="428" y="680"/>
                  </a:lnTo>
                  <a:lnTo>
                    <a:pt x="436" y="666"/>
                  </a:lnTo>
                  <a:lnTo>
                    <a:pt x="444" y="654"/>
                  </a:lnTo>
                  <a:lnTo>
                    <a:pt x="456" y="642"/>
                  </a:lnTo>
                  <a:lnTo>
                    <a:pt x="468" y="632"/>
                  </a:lnTo>
                  <a:lnTo>
                    <a:pt x="468" y="632"/>
                  </a:lnTo>
                  <a:lnTo>
                    <a:pt x="484" y="620"/>
                  </a:lnTo>
                  <a:lnTo>
                    <a:pt x="498" y="606"/>
                  </a:lnTo>
                  <a:lnTo>
                    <a:pt x="514" y="590"/>
                  </a:lnTo>
                  <a:lnTo>
                    <a:pt x="528" y="576"/>
                  </a:lnTo>
                  <a:lnTo>
                    <a:pt x="540" y="558"/>
                  </a:lnTo>
                  <a:lnTo>
                    <a:pt x="552" y="540"/>
                  </a:lnTo>
                  <a:lnTo>
                    <a:pt x="562" y="522"/>
                  </a:lnTo>
                  <a:lnTo>
                    <a:pt x="572" y="504"/>
                  </a:lnTo>
                  <a:lnTo>
                    <a:pt x="582" y="484"/>
                  </a:lnTo>
                  <a:lnTo>
                    <a:pt x="590" y="462"/>
                  </a:lnTo>
                  <a:lnTo>
                    <a:pt x="596" y="440"/>
                  </a:lnTo>
                  <a:lnTo>
                    <a:pt x="602" y="418"/>
                  </a:lnTo>
                  <a:lnTo>
                    <a:pt x="608" y="396"/>
                  </a:lnTo>
                  <a:lnTo>
                    <a:pt x="610" y="372"/>
                  </a:lnTo>
                  <a:lnTo>
                    <a:pt x="612" y="350"/>
                  </a:lnTo>
                  <a:lnTo>
                    <a:pt x="612" y="324"/>
                  </a:lnTo>
                  <a:lnTo>
                    <a:pt x="612" y="324"/>
                  </a:lnTo>
                  <a:lnTo>
                    <a:pt x="612" y="298"/>
                  </a:lnTo>
                  <a:lnTo>
                    <a:pt x="610" y="274"/>
                  </a:lnTo>
                  <a:lnTo>
                    <a:pt x="606" y="248"/>
                  </a:lnTo>
                  <a:lnTo>
                    <a:pt x="600" y="224"/>
                  </a:lnTo>
                  <a:lnTo>
                    <a:pt x="594" y="200"/>
                  </a:lnTo>
                  <a:lnTo>
                    <a:pt x="586" y="178"/>
                  </a:lnTo>
                  <a:lnTo>
                    <a:pt x="578" y="156"/>
                  </a:lnTo>
                  <a:lnTo>
                    <a:pt x="566" y="134"/>
                  </a:lnTo>
                  <a:lnTo>
                    <a:pt x="556" y="114"/>
                  </a:lnTo>
                  <a:lnTo>
                    <a:pt x="542" y="94"/>
                  </a:lnTo>
                  <a:lnTo>
                    <a:pt x="528" y="76"/>
                  </a:lnTo>
                  <a:lnTo>
                    <a:pt x="514" y="60"/>
                  </a:lnTo>
                  <a:lnTo>
                    <a:pt x="498" y="44"/>
                  </a:lnTo>
                  <a:lnTo>
                    <a:pt x="482" y="30"/>
                  </a:lnTo>
                  <a:lnTo>
                    <a:pt x="464" y="16"/>
                  </a:lnTo>
                  <a:lnTo>
                    <a:pt x="446" y="4"/>
                  </a:lnTo>
                  <a:lnTo>
                    <a:pt x="446" y="4"/>
                  </a:lnTo>
                  <a:close/>
                </a:path>
              </a:pathLst>
            </a:custGeom>
            <a:solidFill>
              <a:srgbClr val="FFD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Rectangle 51"/>
            <p:cNvSpPr>
              <a:spLocks noChangeArrowheads="1"/>
            </p:cNvSpPr>
            <p:nvPr userDrawn="1"/>
          </p:nvSpPr>
          <p:spPr bwMode="auto">
            <a:xfrm>
              <a:off x="4340225" y="2930525"/>
              <a:ext cx="396875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Freeform 52"/>
            <p:cNvSpPr>
              <a:spLocks/>
            </p:cNvSpPr>
            <p:nvPr userDrawn="1"/>
          </p:nvSpPr>
          <p:spPr bwMode="auto">
            <a:xfrm>
              <a:off x="4019550" y="1228725"/>
              <a:ext cx="1050925" cy="346075"/>
            </a:xfrm>
            <a:custGeom>
              <a:avLst/>
              <a:gdLst>
                <a:gd name="T0" fmla="*/ 662 w 662"/>
                <a:gd name="T1" fmla="*/ 110 h 218"/>
                <a:gd name="T2" fmla="*/ 332 w 662"/>
                <a:gd name="T3" fmla="*/ 218 h 218"/>
                <a:gd name="T4" fmla="*/ 0 w 662"/>
                <a:gd name="T5" fmla="*/ 110 h 218"/>
                <a:gd name="T6" fmla="*/ 332 w 662"/>
                <a:gd name="T7" fmla="*/ 0 h 218"/>
                <a:gd name="T8" fmla="*/ 662 w 662"/>
                <a:gd name="T9" fmla="*/ 11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2" h="218">
                  <a:moveTo>
                    <a:pt x="662" y="110"/>
                  </a:moveTo>
                  <a:lnTo>
                    <a:pt x="332" y="218"/>
                  </a:lnTo>
                  <a:lnTo>
                    <a:pt x="0" y="110"/>
                  </a:lnTo>
                  <a:lnTo>
                    <a:pt x="332" y="0"/>
                  </a:lnTo>
                  <a:lnTo>
                    <a:pt x="662" y="110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53"/>
            <p:cNvSpPr>
              <a:spLocks/>
            </p:cNvSpPr>
            <p:nvPr userDrawn="1"/>
          </p:nvSpPr>
          <p:spPr bwMode="auto">
            <a:xfrm>
              <a:off x="4997450" y="1644650"/>
              <a:ext cx="127000" cy="209550"/>
            </a:xfrm>
            <a:custGeom>
              <a:avLst/>
              <a:gdLst>
                <a:gd name="T0" fmla="*/ 80 w 80"/>
                <a:gd name="T1" fmla="*/ 132 h 132"/>
                <a:gd name="T2" fmla="*/ 0 w 80"/>
                <a:gd name="T3" fmla="*/ 132 h 132"/>
                <a:gd name="T4" fmla="*/ 0 w 80"/>
                <a:gd name="T5" fmla="*/ 36 h 132"/>
                <a:gd name="T6" fmla="*/ 0 w 80"/>
                <a:gd name="T7" fmla="*/ 36 h 132"/>
                <a:gd name="T8" fmla="*/ 2 w 80"/>
                <a:gd name="T9" fmla="*/ 28 h 132"/>
                <a:gd name="T10" fmla="*/ 4 w 80"/>
                <a:gd name="T11" fmla="*/ 22 h 132"/>
                <a:gd name="T12" fmla="*/ 8 w 80"/>
                <a:gd name="T13" fmla="*/ 16 h 132"/>
                <a:gd name="T14" fmla="*/ 12 w 80"/>
                <a:gd name="T15" fmla="*/ 10 h 132"/>
                <a:gd name="T16" fmla="*/ 16 w 80"/>
                <a:gd name="T17" fmla="*/ 6 h 132"/>
                <a:gd name="T18" fmla="*/ 22 w 80"/>
                <a:gd name="T19" fmla="*/ 2 h 132"/>
                <a:gd name="T20" fmla="*/ 30 w 80"/>
                <a:gd name="T21" fmla="*/ 0 h 132"/>
                <a:gd name="T22" fmla="*/ 36 w 80"/>
                <a:gd name="T23" fmla="*/ 0 h 132"/>
                <a:gd name="T24" fmla="*/ 44 w 80"/>
                <a:gd name="T25" fmla="*/ 0 h 132"/>
                <a:gd name="T26" fmla="*/ 44 w 80"/>
                <a:gd name="T27" fmla="*/ 0 h 132"/>
                <a:gd name="T28" fmla="*/ 50 w 80"/>
                <a:gd name="T29" fmla="*/ 0 h 132"/>
                <a:gd name="T30" fmla="*/ 58 w 80"/>
                <a:gd name="T31" fmla="*/ 2 h 132"/>
                <a:gd name="T32" fmla="*/ 64 w 80"/>
                <a:gd name="T33" fmla="*/ 6 h 132"/>
                <a:gd name="T34" fmla="*/ 68 w 80"/>
                <a:gd name="T35" fmla="*/ 10 h 132"/>
                <a:gd name="T36" fmla="*/ 74 w 80"/>
                <a:gd name="T37" fmla="*/ 16 h 132"/>
                <a:gd name="T38" fmla="*/ 76 w 80"/>
                <a:gd name="T39" fmla="*/ 22 h 132"/>
                <a:gd name="T40" fmla="*/ 78 w 80"/>
                <a:gd name="T41" fmla="*/ 28 h 132"/>
                <a:gd name="T42" fmla="*/ 80 w 80"/>
                <a:gd name="T43" fmla="*/ 36 h 132"/>
                <a:gd name="T44" fmla="*/ 80 w 80"/>
                <a:gd name="T45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" h="132">
                  <a:moveTo>
                    <a:pt x="80" y="132"/>
                  </a:moveTo>
                  <a:lnTo>
                    <a:pt x="0" y="132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2" y="28"/>
                  </a:lnTo>
                  <a:lnTo>
                    <a:pt x="4" y="22"/>
                  </a:lnTo>
                  <a:lnTo>
                    <a:pt x="8" y="16"/>
                  </a:lnTo>
                  <a:lnTo>
                    <a:pt x="12" y="10"/>
                  </a:lnTo>
                  <a:lnTo>
                    <a:pt x="16" y="6"/>
                  </a:lnTo>
                  <a:lnTo>
                    <a:pt x="22" y="2"/>
                  </a:lnTo>
                  <a:lnTo>
                    <a:pt x="30" y="0"/>
                  </a:lnTo>
                  <a:lnTo>
                    <a:pt x="36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50" y="0"/>
                  </a:lnTo>
                  <a:lnTo>
                    <a:pt x="58" y="2"/>
                  </a:lnTo>
                  <a:lnTo>
                    <a:pt x="64" y="6"/>
                  </a:lnTo>
                  <a:lnTo>
                    <a:pt x="68" y="10"/>
                  </a:lnTo>
                  <a:lnTo>
                    <a:pt x="74" y="16"/>
                  </a:lnTo>
                  <a:lnTo>
                    <a:pt x="76" y="22"/>
                  </a:lnTo>
                  <a:lnTo>
                    <a:pt x="78" y="28"/>
                  </a:lnTo>
                  <a:lnTo>
                    <a:pt x="80" y="36"/>
                  </a:lnTo>
                  <a:lnTo>
                    <a:pt x="80" y="132"/>
                  </a:lnTo>
                  <a:close/>
                </a:path>
              </a:pathLst>
            </a:custGeom>
            <a:solidFill>
              <a:srgbClr val="FFD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" name="Freeform 54"/>
            <p:cNvSpPr>
              <a:spLocks/>
            </p:cNvSpPr>
            <p:nvPr userDrawn="1"/>
          </p:nvSpPr>
          <p:spPr bwMode="auto">
            <a:xfrm>
              <a:off x="4219575" y="1403350"/>
              <a:ext cx="650875" cy="444500"/>
            </a:xfrm>
            <a:custGeom>
              <a:avLst/>
              <a:gdLst>
                <a:gd name="T0" fmla="*/ 36 w 410"/>
                <a:gd name="T1" fmla="*/ 22 h 280"/>
                <a:gd name="T2" fmla="*/ 0 w 410"/>
                <a:gd name="T3" fmla="*/ 280 h 280"/>
                <a:gd name="T4" fmla="*/ 0 w 410"/>
                <a:gd name="T5" fmla="*/ 280 h 280"/>
                <a:gd name="T6" fmla="*/ 24 w 410"/>
                <a:gd name="T7" fmla="*/ 268 h 280"/>
                <a:gd name="T8" fmla="*/ 48 w 410"/>
                <a:gd name="T9" fmla="*/ 260 h 280"/>
                <a:gd name="T10" fmla="*/ 76 w 410"/>
                <a:gd name="T11" fmla="*/ 254 h 280"/>
                <a:gd name="T12" fmla="*/ 102 w 410"/>
                <a:gd name="T13" fmla="*/ 252 h 280"/>
                <a:gd name="T14" fmla="*/ 102 w 410"/>
                <a:gd name="T15" fmla="*/ 252 h 280"/>
                <a:gd name="T16" fmla="*/ 130 w 410"/>
                <a:gd name="T17" fmla="*/ 254 h 280"/>
                <a:gd name="T18" fmla="*/ 156 w 410"/>
                <a:gd name="T19" fmla="*/ 260 h 280"/>
                <a:gd name="T20" fmla="*/ 182 w 410"/>
                <a:gd name="T21" fmla="*/ 268 h 280"/>
                <a:gd name="T22" fmla="*/ 206 w 410"/>
                <a:gd name="T23" fmla="*/ 280 h 280"/>
                <a:gd name="T24" fmla="*/ 206 w 410"/>
                <a:gd name="T25" fmla="*/ 280 h 280"/>
                <a:gd name="T26" fmla="*/ 228 w 410"/>
                <a:gd name="T27" fmla="*/ 268 h 280"/>
                <a:gd name="T28" fmla="*/ 254 w 410"/>
                <a:gd name="T29" fmla="*/ 260 h 280"/>
                <a:gd name="T30" fmla="*/ 280 w 410"/>
                <a:gd name="T31" fmla="*/ 254 h 280"/>
                <a:gd name="T32" fmla="*/ 308 w 410"/>
                <a:gd name="T33" fmla="*/ 252 h 280"/>
                <a:gd name="T34" fmla="*/ 308 w 410"/>
                <a:gd name="T35" fmla="*/ 252 h 280"/>
                <a:gd name="T36" fmla="*/ 336 w 410"/>
                <a:gd name="T37" fmla="*/ 254 h 280"/>
                <a:gd name="T38" fmla="*/ 362 w 410"/>
                <a:gd name="T39" fmla="*/ 260 h 280"/>
                <a:gd name="T40" fmla="*/ 386 w 410"/>
                <a:gd name="T41" fmla="*/ 268 h 280"/>
                <a:gd name="T42" fmla="*/ 410 w 410"/>
                <a:gd name="T43" fmla="*/ 280 h 280"/>
                <a:gd name="T44" fmla="*/ 374 w 410"/>
                <a:gd name="T45" fmla="*/ 22 h 280"/>
                <a:gd name="T46" fmla="*/ 374 w 410"/>
                <a:gd name="T47" fmla="*/ 22 h 280"/>
                <a:gd name="T48" fmla="*/ 338 w 410"/>
                <a:gd name="T49" fmla="*/ 12 h 280"/>
                <a:gd name="T50" fmla="*/ 296 w 410"/>
                <a:gd name="T51" fmla="*/ 6 h 280"/>
                <a:gd name="T52" fmla="*/ 252 w 410"/>
                <a:gd name="T53" fmla="*/ 0 h 280"/>
                <a:gd name="T54" fmla="*/ 206 w 410"/>
                <a:gd name="T55" fmla="*/ 0 h 280"/>
                <a:gd name="T56" fmla="*/ 206 w 410"/>
                <a:gd name="T57" fmla="*/ 0 h 280"/>
                <a:gd name="T58" fmla="*/ 158 w 410"/>
                <a:gd name="T59" fmla="*/ 0 h 280"/>
                <a:gd name="T60" fmla="*/ 114 w 410"/>
                <a:gd name="T61" fmla="*/ 6 h 280"/>
                <a:gd name="T62" fmla="*/ 74 w 410"/>
                <a:gd name="T63" fmla="*/ 12 h 280"/>
                <a:gd name="T64" fmla="*/ 36 w 410"/>
                <a:gd name="T65" fmla="*/ 22 h 280"/>
                <a:gd name="T66" fmla="*/ 36 w 410"/>
                <a:gd name="T67" fmla="*/ 22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0" h="280">
                  <a:moveTo>
                    <a:pt x="36" y="22"/>
                  </a:moveTo>
                  <a:lnTo>
                    <a:pt x="0" y="280"/>
                  </a:lnTo>
                  <a:lnTo>
                    <a:pt x="0" y="280"/>
                  </a:lnTo>
                  <a:lnTo>
                    <a:pt x="24" y="268"/>
                  </a:lnTo>
                  <a:lnTo>
                    <a:pt x="48" y="260"/>
                  </a:lnTo>
                  <a:lnTo>
                    <a:pt x="76" y="254"/>
                  </a:lnTo>
                  <a:lnTo>
                    <a:pt x="102" y="252"/>
                  </a:lnTo>
                  <a:lnTo>
                    <a:pt x="102" y="252"/>
                  </a:lnTo>
                  <a:lnTo>
                    <a:pt x="130" y="254"/>
                  </a:lnTo>
                  <a:lnTo>
                    <a:pt x="156" y="260"/>
                  </a:lnTo>
                  <a:lnTo>
                    <a:pt x="182" y="268"/>
                  </a:lnTo>
                  <a:lnTo>
                    <a:pt x="206" y="280"/>
                  </a:lnTo>
                  <a:lnTo>
                    <a:pt x="206" y="280"/>
                  </a:lnTo>
                  <a:lnTo>
                    <a:pt x="228" y="268"/>
                  </a:lnTo>
                  <a:lnTo>
                    <a:pt x="254" y="260"/>
                  </a:lnTo>
                  <a:lnTo>
                    <a:pt x="280" y="254"/>
                  </a:lnTo>
                  <a:lnTo>
                    <a:pt x="308" y="252"/>
                  </a:lnTo>
                  <a:lnTo>
                    <a:pt x="308" y="252"/>
                  </a:lnTo>
                  <a:lnTo>
                    <a:pt x="336" y="254"/>
                  </a:lnTo>
                  <a:lnTo>
                    <a:pt x="362" y="260"/>
                  </a:lnTo>
                  <a:lnTo>
                    <a:pt x="386" y="268"/>
                  </a:lnTo>
                  <a:lnTo>
                    <a:pt x="410" y="280"/>
                  </a:lnTo>
                  <a:lnTo>
                    <a:pt x="374" y="22"/>
                  </a:lnTo>
                  <a:lnTo>
                    <a:pt x="374" y="22"/>
                  </a:lnTo>
                  <a:lnTo>
                    <a:pt x="338" y="12"/>
                  </a:lnTo>
                  <a:lnTo>
                    <a:pt x="296" y="6"/>
                  </a:lnTo>
                  <a:lnTo>
                    <a:pt x="252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158" y="0"/>
                  </a:lnTo>
                  <a:lnTo>
                    <a:pt x="114" y="6"/>
                  </a:lnTo>
                  <a:lnTo>
                    <a:pt x="74" y="12"/>
                  </a:lnTo>
                  <a:lnTo>
                    <a:pt x="36" y="22"/>
                  </a:lnTo>
                  <a:lnTo>
                    <a:pt x="36" y="22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" name="Freeform 55"/>
            <p:cNvSpPr>
              <a:spLocks/>
            </p:cNvSpPr>
            <p:nvPr userDrawn="1"/>
          </p:nvSpPr>
          <p:spPr bwMode="auto">
            <a:xfrm>
              <a:off x="5080000" y="2247900"/>
              <a:ext cx="92075" cy="88900"/>
            </a:xfrm>
            <a:custGeom>
              <a:avLst/>
              <a:gdLst>
                <a:gd name="T0" fmla="*/ 8 w 58"/>
                <a:gd name="T1" fmla="*/ 8 h 56"/>
                <a:gd name="T2" fmla="*/ 8 w 58"/>
                <a:gd name="T3" fmla="*/ 8 h 56"/>
                <a:gd name="T4" fmla="*/ 2 w 58"/>
                <a:gd name="T5" fmla="*/ 18 h 56"/>
                <a:gd name="T6" fmla="*/ 0 w 58"/>
                <a:gd name="T7" fmla="*/ 28 h 56"/>
                <a:gd name="T8" fmla="*/ 0 w 58"/>
                <a:gd name="T9" fmla="*/ 28 h 56"/>
                <a:gd name="T10" fmla="*/ 2 w 58"/>
                <a:gd name="T11" fmla="*/ 38 h 56"/>
                <a:gd name="T12" fmla="*/ 8 w 58"/>
                <a:gd name="T13" fmla="*/ 48 h 56"/>
                <a:gd name="T14" fmla="*/ 8 w 58"/>
                <a:gd name="T15" fmla="*/ 48 h 56"/>
                <a:gd name="T16" fmla="*/ 18 w 58"/>
                <a:gd name="T17" fmla="*/ 54 h 56"/>
                <a:gd name="T18" fmla="*/ 28 w 58"/>
                <a:gd name="T19" fmla="*/ 56 h 56"/>
                <a:gd name="T20" fmla="*/ 28 w 58"/>
                <a:gd name="T21" fmla="*/ 56 h 56"/>
                <a:gd name="T22" fmla="*/ 40 w 58"/>
                <a:gd name="T23" fmla="*/ 54 h 56"/>
                <a:gd name="T24" fmla="*/ 48 w 58"/>
                <a:gd name="T25" fmla="*/ 48 h 56"/>
                <a:gd name="T26" fmla="*/ 48 w 58"/>
                <a:gd name="T27" fmla="*/ 48 h 56"/>
                <a:gd name="T28" fmla="*/ 52 w 58"/>
                <a:gd name="T29" fmla="*/ 44 h 56"/>
                <a:gd name="T30" fmla="*/ 54 w 58"/>
                <a:gd name="T31" fmla="*/ 38 h 56"/>
                <a:gd name="T32" fmla="*/ 58 w 58"/>
                <a:gd name="T33" fmla="*/ 28 h 56"/>
                <a:gd name="T34" fmla="*/ 58 w 58"/>
                <a:gd name="T35" fmla="*/ 28 h 56"/>
                <a:gd name="T36" fmla="*/ 54 w 58"/>
                <a:gd name="T37" fmla="*/ 18 h 56"/>
                <a:gd name="T38" fmla="*/ 52 w 58"/>
                <a:gd name="T39" fmla="*/ 12 h 56"/>
                <a:gd name="T40" fmla="*/ 48 w 58"/>
                <a:gd name="T41" fmla="*/ 8 h 56"/>
                <a:gd name="T42" fmla="*/ 48 w 58"/>
                <a:gd name="T43" fmla="*/ 8 h 56"/>
                <a:gd name="T44" fmla="*/ 44 w 58"/>
                <a:gd name="T45" fmla="*/ 4 h 56"/>
                <a:gd name="T46" fmla="*/ 40 w 58"/>
                <a:gd name="T47" fmla="*/ 2 h 56"/>
                <a:gd name="T48" fmla="*/ 28 w 58"/>
                <a:gd name="T49" fmla="*/ 0 h 56"/>
                <a:gd name="T50" fmla="*/ 18 w 58"/>
                <a:gd name="T51" fmla="*/ 2 h 56"/>
                <a:gd name="T52" fmla="*/ 12 w 58"/>
                <a:gd name="T53" fmla="*/ 4 h 56"/>
                <a:gd name="T54" fmla="*/ 8 w 58"/>
                <a:gd name="T55" fmla="*/ 8 h 56"/>
                <a:gd name="T56" fmla="*/ 8 w 58"/>
                <a:gd name="T57" fmla="*/ 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8" h="56">
                  <a:moveTo>
                    <a:pt x="8" y="8"/>
                  </a:moveTo>
                  <a:lnTo>
                    <a:pt x="8" y="8"/>
                  </a:lnTo>
                  <a:lnTo>
                    <a:pt x="2" y="1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38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8" y="54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40" y="54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52" y="44"/>
                  </a:lnTo>
                  <a:lnTo>
                    <a:pt x="54" y="3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4" y="18"/>
                  </a:lnTo>
                  <a:lnTo>
                    <a:pt x="52" y="12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4" y="4"/>
                  </a:lnTo>
                  <a:lnTo>
                    <a:pt x="40" y="2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2" y="4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solidFill>
              <a:srgbClr val="3131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2" name="Freeform 56"/>
            <p:cNvSpPr>
              <a:spLocks noEditPoints="1"/>
            </p:cNvSpPr>
            <p:nvPr userDrawn="1"/>
          </p:nvSpPr>
          <p:spPr bwMode="auto">
            <a:xfrm>
              <a:off x="3968750" y="1203325"/>
              <a:ext cx="1206500" cy="2057400"/>
            </a:xfrm>
            <a:custGeom>
              <a:avLst/>
              <a:gdLst>
                <a:gd name="T0" fmla="*/ 722 w 760"/>
                <a:gd name="T1" fmla="*/ 262 h 1296"/>
                <a:gd name="T2" fmla="*/ 726 w 760"/>
                <a:gd name="T3" fmla="*/ 120 h 1296"/>
                <a:gd name="T4" fmla="*/ 380 w 760"/>
                <a:gd name="T5" fmla="*/ 0 h 1296"/>
                <a:gd name="T6" fmla="*/ 34 w 760"/>
                <a:gd name="T7" fmla="*/ 126 h 1296"/>
                <a:gd name="T8" fmla="*/ 160 w 760"/>
                <a:gd name="T9" fmla="*/ 396 h 1296"/>
                <a:gd name="T10" fmla="*/ 78 w 760"/>
                <a:gd name="T11" fmla="*/ 476 h 1296"/>
                <a:gd name="T12" fmla="*/ 10 w 760"/>
                <a:gd name="T13" fmla="*/ 612 h 1296"/>
                <a:gd name="T14" fmla="*/ 2 w 760"/>
                <a:gd name="T15" fmla="*/ 746 h 1296"/>
                <a:gd name="T16" fmla="*/ 58 w 760"/>
                <a:gd name="T17" fmla="*/ 904 h 1296"/>
                <a:gd name="T18" fmla="*/ 178 w 760"/>
                <a:gd name="T19" fmla="*/ 1024 h 1296"/>
                <a:gd name="T20" fmla="*/ 228 w 760"/>
                <a:gd name="T21" fmla="*/ 1088 h 1296"/>
                <a:gd name="T22" fmla="*/ 240 w 760"/>
                <a:gd name="T23" fmla="*/ 1292 h 1296"/>
                <a:gd name="T24" fmla="*/ 516 w 760"/>
                <a:gd name="T25" fmla="*/ 1286 h 1296"/>
                <a:gd name="T26" fmla="*/ 536 w 760"/>
                <a:gd name="T27" fmla="*/ 1060 h 1296"/>
                <a:gd name="T28" fmla="*/ 634 w 760"/>
                <a:gd name="T29" fmla="*/ 978 h 1296"/>
                <a:gd name="T30" fmla="*/ 744 w 760"/>
                <a:gd name="T31" fmla="*/ 786 h 1296"/>
                <a:gd name="T32" fmla="*/ 720 w 760"/>
                <a:gd name="T33" fmla="*/ 770 h 1296"/>
                <a:gd name="T34" fmla="*/ 658 w 760"/>
                <a:gd name="T35" fmla="*/ 902 h 1296"/>
                <a:gd name="T36" fmla="*/ 522 w 760"/>
                <a:gd name="T37" fmla="*/ 1026 h 1296"/>
                <a:gd name="T38" fmla="*/ 534 w 760"/>
                <a:gd name="T39" fmla="*/ 674 h 1296"/>
                <a:gd name="T40" fmla="*/ 514 w 760"/>
                <a:gd name="T41" fmla="*/ 662 h 1296"/>
                <a:gd name="T42" fmla="*/ 382 w 760"/>
                <a:gd name="T43" fmla="*/ 664 h 1296"/>
                <a:gd name="T44" fmla="*/ 244 w 760"/>
                <a:gd name="T45" fmla="*/ 664 h 1296"/>
                <a:gd name="T46" fmla="*/ 234 w 760"/>
                <a:gd name="T47" fmla="*/ 662 h 1296"/>
                <a:gd name="T48" fmla="*/ 226 w 760"/>
                <a:gd name="T49" fmla="*/ 664 h 1296"/>
                <a:gd name="T50" fmla="*/ 222 w 760"/>
                <a:gd name="T51" fmla="*/ 668 h 1296"/>
                <a:gd name="T52" fmla="*/ 218 w 760"/>
                <a:gd name="T53" fmla="*/ 676 h 1296"/>
                <a:gd name="T54" fmla="*/ 258 w 760"/>
                <a:gd name="T55" fmla="*/ 1072 h 1296"/>
                <a:gd name="T56" fmla="*/ 194 w 760"/>
                <a:gd name="T57" fmla="*/ 996 h 1296"/>
                <a:gd name="T58" fmla="*/ 84 w 760"/>
                <a:gd name="T59" fmla="*/ 888 h 1296"/>
                <a:gd name="T60" fmla="*/ 34 w 760"/>
                <a:gd name="T61" fmla="*/ 742 h 1296"/>
                <a:gd name="T62" fmla="*/ 56 w 760"/>
                <a:gd name="T63" fmla="*/ 580 h 1296"/>
                <a:gd name="T64" fmla="*/ 180 w 760"/>
                <a:gd name="T65" fmla="*/ 422 h 1296"/>
                <a:gd name="T66" fmla="*/ 278 w 760"/>
                <a:gd name="T67" fmla="*/ 396 h 1296"/>
                <a:gd name="T68" fmla="*/ 388 w 760"/>
                <a:gd name="T69" fmla="*/ 420 h 1296"/>
                <a:gd name="T70" fmla="*/ 502 w 760"/>
                <a:gd name="T71" fmla="*/ 396 h 1296"/>
                <a:gd name="T72" fmla="*/ 608 w 760"/>
                <a:gd name="T73" fmla="*/ 448 h 1296"/>
                <a:gd name="T74" fmla="*/ 704 w 760"/>
                <a:gd name="T75" fmla="*/ 598 h 1296"/>
                <a:gd name="T76" fmla="*/ 734 w 760"/>
                <a:gd name="T77" fmla="*/ 600 h 1296"/>
                <a:gd name="T78" fmla="*/ 680 w 760"/>
                <a:gd name="T79" fmla="*/ 478 h 1296"/>
                <a:gd name="T80" fmla="*/ 572 w 760"/>
                <a:gd name="T81" fmla="*/ 188 h 1296"/>
                <a:gd name="T82" fmla="*/ 652 w 760"/>
                <a:gd name="T83" fmla="*/ 298 h 1296"/>
                <a:gd name="T84" fmla="*/ 664 w 760"/>
                <a:gd name="T85" fmla="*/ 426 h 1296"/>
                <a:gd name="T86" fmla="*/ 760 w 760"/>
                <a:gd name="T87" fmla="*/ 410 h 1296"/>
                <a:gd name="T88" fmla="*/ 310 w 760"/>
                <a:gd name="T89" fmla="*/ 764 h 1296"/>
                <a:gd name="T90" fmla="*/ 452 w 760"/>
                <a:gd name="T91" fmla="*/ 764 h 1296"/>
                <a:gd name="T92" fmla="*/ 486 w 760"/>
                <a:gd name="T93" fmla="*/ 1106 h 1296"/>
                <a:gd name="T94" fmla="*/ 268 w 760"/>
                <a:gd name="T95" fmla="*/ 1264 h 1296"/>
                <a:gd name="T96" fmla="*/ 458 w 760"/>
                <a:gd name="T97" fmla="*/ 364 h 1296"/>
                <a:gd name="T98" fmla="*/ 356 w 760"/>
                <a:gd name="T99" fmla="*/ 376 h 1296"/>
                <a:gd name="T100" fmla="*/ 214 w 760"/>
                <a:gd name="T101" fmla="*/ 372 h 1296"/>
                <a:gd name="T102" fmla="*/ 342 w 760"/>
                <a:gd name="T103" fmla="*/ 144 h 1296"/>
                <a:gd name="T104" fmla="*/ 536 w 760"/>
                <a:gd name="T105" fmla="*/ 160 h 1296"/>
                <a:gd name="T106" fmla="*/ 554 w 760"/>
                <a:gd name="T107" fmla="*/ 132 h 1296"/>
                <a:gd name="T108" fmla="*/ 334 w 760"/>
                <a:gd name="T109" fmla="*/ 110 h 1296"/>
                <a:gd name="T110" fmla="*/ 192 w 760"/>
                <a:gd name="T111" fmla="*/ 154 h 1296"/>
                <a:gd name="T112" fmla="*/ 682 w 760"/>
                <a:gd name="T113" fmla="*/ 314 h 1296"/>
                <a:gd name="T114" fmla="*/ 708 w 760"/>
                <a:gd name="T115" fmla="*/ 294 h 1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60" h="1296">
                  <a:moveTo>
                    <a:pt x="760" y="314"/>
                  </a:moveTo>
                  <a:lnTo>
                    <a:pt x="760" y="314"/>
                  </a:lnTo>
                  <a:lnTo>
                    <a:pt x="758" y="298"/>
                  </a:lnTo>
                  <a:lnTo>
                    <a:pt x="752" y="284"/>
                  </a:lnTo>
                  <a:lnTo>
                    <a:pt x="742" y="274"/>
                  </a:lnTo>
                  <a:lnTo>
                    <a:pt x="730" y="266"/>
                  </a:lnTo>
                  <a:lnTo>
                    <a:pt x="722" y="262"/>
                  </a:lnTo>
                  <a:lnTo>
                    <a:pt x="722" y="138"/>
                  </a:lnTo>
                  <a:lnTo>
                    <a:pt x="724" y="136"/>
                  </a:lnTo>
                  <a:lnTo>
                    <a:pt x="724" y="136"/>
                  </a:lnTo>
                  <a:lnTo>
                    <a:pt x="726" y="130"/>
                  </a:lnTo>
                  <a:lnTo>
                    <a:pt x="728" y="126"/>
                  </a:lnTo>
                  <a:lnTo>
                    <a:pt x="728" y="126"/>
                  </a:lnTo>
                  <a:lnTo>
                    <a:pt x="726" y="120"/>
                  </a:lnTo>
                  <a:lnTo>
                    <a:pt x="724" y="116"/>
                  </a:lnTo>
                  <a:lnTo>
                    <a:pt x="720" y="112"/>
                  </a:lnTo>
                  <a:lnTo>
                    <a:pt x="716" y="110"/>
                  </a:lnTo>
                  <a:lnTo>
                    <a:pt x="386" y="2"/>
                  </a:lnTo>
                  <a:lnTo>
                    <a:pt x="386" y="2"/>
                  </a:lnTo>
                  <a:lnTo>
                    <a:pt x="380" y="0"/>
                  </a:lnTo>
                  <a:lnTo>
                    <a:pt x="380" y="0"/>
                  </a:lnTo>
                  <a:lnTo>
                    <a:pt x="376" y="2"/>
                  </a:lnTo>
                  <a:lnTo>
                    <a:pt x="46" y="110"/>
                  </a:lnTo>
                  <a:lnTo>
                    <a:pt x="46" y="110"/>
                  </a:lnTo>
                  <a:lnTo>
                    <a:pt x="40" y="112"/>
                  </a:lnTo>
                  <a:lnTo>
                    <a:pt x="38" y="116"/>
                  </a:lnTo>
                  <a:lnTo>
                    <a:pt x="34" y="120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30"/>
                  </a:lnTo>
                  <a:lnTo>
                    <a:pt x="38" y="136"/>
                  </a:lnTo>
                  <a:lnTo>
                    <a:pt x="40" y="138"/>
                  </a:lnTo>
                  <a:lnTo>
                    <a:pt x="46" y="140"/>
                  </a:lnTo>
                  <a:lnTo>
                    <a:pt x="190" y="188"/>
                  </a:lnTo>
                  <a:lnTo>
                    <a:pt x="160" y="396"/>
                  </a:lnTo>
                  <a:lnTo>
                    <a:pt x="156" y="398"/>
                  </a:lnTo>
                  <a:lnTo>
                    <a:pt x="156" y="398"/>
                  </a:lnTo>
                  <a:lnTo>
                    <a:pt x="138" y="412"/>
                  </a:lnTo>
                  <a:lnTo>
                    <a:pt x="122" y="426"/>
                  </a:lnTo>
                  <a:lnTo>
                    <a:pt x="106" y="442"/>
                  </a:lnTo>
                  <a:lnTo>
                    <a:pt x="92" y="458"/>
                  </a:lnTo>
                  <a:lnTo>
                    <a:pt x="78" y="476"/>
                  </a:lnTo>
                  <a:lnTo>
                    <a:pt x="64" y="494"/>
                  </a:lnTo>
                  <a:lnTo>
                    <a:pt x="52" y="512"/>
                  </a:lnTo>
                  <a:lnTo>
                    <a:pt x="42" y="530"/>
                  </a:lnTo>
                  <a:lnTo>
                    <a:pt x="32" y="550"/>
                  </a:lnTo>
                  <a:lnTo>
                    <a:pt x="24" y="570"/>
                  </a:lnTo>
                  <a:lnTo>
                    <a:pt x="16" y="590"/>
                  </a:lnTo>
                  <a:lnTo>
                    <a:pt x="10" y="612"/>
                  </a:lnTo>
                  <a:lnTo>
                    <a:pt x="6" y="632"/>
                  </a:lnTo>
                  <a:lnTo>
                    <a:pt x="2" y="654"/>
                  </a:lnTo>
                  <a:lnTo>
                    <a:pt x="0" y="676"/>
                  </a:lnTo>
                  <a:lnTo>
                    <a:pt x="0" y="698"/>
                  </a:lnTo>
                  <a:lnTo>
                    <a:pt x="0" y="698"/>
                  </a:lnTo>
                  <a:lnTo>
                    <a:pt x="0" y="722"/>
                  </a:lnTo>
                  <a:lnTo>
                    <a:pt x="2" y="746"/>
                  </a:lnTo>
                  <a:lnTo>
                    <a:pt x="6" y="770"/>
                  </a:lnTo>
                  <a:lnTo>
                    <a:pt x="10" y="794"/>
                  </a:lnTo>
                  <a:lnTo>
                    <a:pt x="16" y="818"/>
                  </a:lnTo>
                  <a:lnTo>
                    <a:pt x="24" y="840"/>
                  </a:lnTo>
                  <a:lnTo>
                    <a:pt x="34" y="862"/>
                  </a:lnTo>
                  <a:lnTo>
                    <a:pt x="44" y="884"/>
                  </a:lnTo>
                  <a:lnTo>
                    <a:pt x="58" y="904"/>
                  </a:lnTo>
                  <a:lnTo>
                    <a:pt x="70" y="924"/>
                  </a:lnTo>
                  <a:lnTo>
                    <a:pt x="86" y="944"/>
                  </a:lnTo>
                  <a:lnTo>
                    <a:pt x="102" y="962"/>
                  </a:lnTo>
                  <a:lnTo>
                    <a:pt x="118" y="978"/>
                  </a:lnTo>
                  <a:lnTo>
                    <a:pt x="138" y="994"/>
                  </a:lnTo>
                  <a:lnTo>
                    <a:pt x="156" y="1010"/>
                  </a:lnTo>
                  <a:lnTo>
                    <a:pt x="178" y="1024"/>
                  </a:lnTo>
                  <a:lnTo>
                    <a:pt x="178" y="1024"/>
                  </a:lnTo>
                  <a:lnTo>
                    <a:pt x="188" y="1032"/>
                  </a:lnTo>
                  <a:lnTo>
                    <a:pt x="200" y="1040"/>
                  </a:lnTo>
                  <a:lnTo>
                    <a:pt x="208" y="1052"/>
                  </a:lnTo>
                  <a:lnTo>
                    <a:pt x="216" y="1062"/>
                  </a:lnTo>
                  <a:lnTo>
                    <a:pt x="224" y="1076"/>
                  </a:lnTo>
                  <a:lnTo>
                    <a:pt x="228" y="1088"/>
                  </a:lnTo>
                  <a:lnTo>
                    <a:pt x="232" y="1102"/>
                  </a:lnTo>
                  <a:lnTo>
                    <a:pt x="234" y="1116"/>
                  </a:lnTo>
                  <a:lnTo>
                    <a:pt x="234" y="1118"/>
                  </a:lnTo>
                  <a:lnTo>
                    <a:pt x="234" y="1280"/>
                  </a:lnTo>
                  <a:lnTo>
                    <a:pt x="234" y="1280"/>
                  </a:lnTo>
                  <a:lnTo>
                    <a:pt x="236" y="1286"/>
                  </a:lnTo>
                  <a:lnTo>
                    <a:pt x="240" y="1292"/>
                  </a:lnTo>
                  <a:lnTo>
                    <a:pt x="244" y="1296"/>
                  </a:lnTo>
                  <a:lnTo>
                    <a:pt x="252" y="1296"/>
                  </a:lnTo>
                  <a:lnTo>
                    <a:pt x="502" y="1296"/>
                  </a:lnTo>
                  <a:lnTo>
                    <a:pt x="502" y="1296"/>
                  </a:lnTo>
                  <a:lnTo>
                    <a:pt x="508" y="1296"/>
                  </a:lnTo>
                  <a:lnTo>
                    <a:pt x="514" y="1292"/>
                  </a:lnTo>
                  <a:lnTo>
                    <a:pt x="516" y="1286"/>
                  </a:lnTo>
                  <a:lnTo>
                    <a:pt x="518" y="1280"/>
                  </a:lnTo>
                  <a:lnTo>
                    <a:pt x="518" y="1110"/>
                  </a:lnTo>
                  <a:lnTo>
                    <a:pt x="518" y="1110"/>
                  </a:lnTo>
                  <a:lnTo>
                    <a:pt x="520" y="1096"/>
                  </a:lnTo>
                  <a:lnTo>
                    <a:pt x="524" y="1084"/>
                  </a:lnTo>
                  <a:lnTo>
                    <a:pt x="530" y="1072"/>
                  </a:lnTo>
                  <a:lnTo>
                    <a:pt x="536" y="1060"/>
                  </a:lnTo>
                  <a:lnTo>
                    <a:pt x="544" y="1050"/>
                  </a:lnTo>
                  <a:lnTo>
                    <a:pt x="554" y="1040"/>
                  </a:lnTo>
                  <a:lnTo>
                    <a:pt x="564" y="1032"/>
                  </a:lnTo>
                  <a:lnTo>
                    <a:pt x="576" y="1024"/>
                  </a:lnTo>
                  <a:lnTo>
                    <a:pt x="576" y="1024"/>
                  </a:lnTo>
                  <a:lnTo>
                    <a:pt x="606" y="1002"/>
                  </a:lnTo>
                  <a:lnTo>
                    <a:pt x="634" y="978"/>
                  </a:lnTo>
                  <a:lnTo>
                    <a:pt x="660" y="952"/>
                  </a:lnTo>
                  <a:lnTo>
                    <a:pt x="684" y="922"/>
                  </a:lnTo>
                  <a:lnTo>
                    <a:pt x="704" y="890"/>
                  </a:lnTo>
                  <a:lnTo>
                    <a:pt x="720" y="858"/>
                  </a:lnTo>
                  <a:lnTo>
                    <a:pt x="734" y="822"/>
                  </a:lnTo>
                  <a:lnTo>
                    <a:pt x="744" y="786"/>
                  </a:lnTo>
                  <a:lnTo>
                    <a:pt x="744" y="786"/>
                  </a:lnTo>
                  <a:lnTo>
                    <a:pt x="744" y="780"/>
                  </a:lnTo>
                  <a:lnTo>
                    <a:pt x="742" y="774"/>
                  </a:lnTo>
                  <a:lnTo>
                    <a:pt x="738" y="770"/>
                  </a:lnTo>
                  <a:lnTo>
                    <a:pt x="732" y="768"/>
                  </a:lnTo>
                  <a:lnTo>
                    <a:pt x="732" y="768"/>
                  </a:lnTo>
                  <a:lnTo>
                    <a:pt x="726" y="766"/>
                  </a:lnTo>
                  <a:lnTo>
                    <a:pt x="720" y="770"/>
                  </a:lnTo>
                  <a:lnTo>
                    <a:pt x="716" y="774"/>
                  </a:lnTo>
                  <a:lnTo>
                    <a:pt x="712" y="780"/>
                  </a:lnTo>
                  <a:lnTo>
                    <a:pt x="712" y="780"/>
                  </a:lnTo>
                  <a:lnTo>
                    <a:pt x="704" y="812"/>
                  </a:lnTo>
                  <a:lnTo>
                    <a:pt x="690" y="844"/>
                  </a:lnTo>
                  <a:lnTo>
                    <a:pt x="676" y="874"/>
                  </a:lnTo>
                  <a:lnTo>
                    <a:pt x="658" y="902"/>
                  </a:lnTo>
                  <a:lnTo>
                    <a:pt x="636" y="930"/>
                  </a:lnTo>
                  <a:lnTo>
                    <a:pt x="612" y="954"/>
                  </a:lnTo>
                  <a:lnTo>
                    <a:pt x="586" y="976"/>
                  </a:lnTo>
                  <a:lnTo>
                    <a:pt x="558" y="996"/>
                  </a:lnTo>
                  <a:lnTo>
                    <a:pt x="558" y="996"/>
                  </a:lnTo>
                  <a:lnTo>
                    <a:pt x="538" y="1010"/>
                  </a:lnTo>
                  <a:lnTo>
                    <a:pt x="522" y="1026"/>
                  </a:lnTo>
                  <a:lnTo>
                    <a:pt x="508" y="1044"/>
                  </a:lnTo>
                  <a:lnTo>
                    <a:pt x="496" y="1066"/>
                  </a:lnTo>
                  <a:lnTo>
                    <a:pt x="494" y="1072"/>
                  </a:lnTo>
                  <a:lnTo>
                    <a:pt x="464" y="1072"/>
                  </a:lnTo>
                  <a:lnTo>
                    <a:pt x="534" y="680"/>
                  </a:lnTo>
                  <a:lnTo>
                    <a:pt x="534" y="680"/>
                  </a:lnTo>
                  <a:lnTo>
                    <a:pt x="534" y="674"/>
                  </a:lnTo>
                  <a:lnTo>
                    <a:pt x="532" y="668"/>
                  </a:lnTo>
                  <a:lnTo>
                    <a:pt x="528" y="664"/>
                  </a:lnTo>
                  <a:lnTo>
                    <a:pt x="522" y="662"/>
                  </a:lnTo>
                  <a:lnTo>
                    <a:pt x="522" y="662"/>
                  </a:lnTo>
                  <a:lnTo>
                    <a:pt x="518" y="662"/>
                  </a:lnTo>
                  <a:lnTo>
                    <a:pt x="516" y="662"/>
                  </a:lnTo>
                  <a:lnTo>
                    <a:pt x="514" y="662"/>
                  </a:lnTo>
                  <a:lnTo>
                    <a:pt x="514" y="662"/>
                  </a:lnTo>
                  <a:lnTo>
                    <a:pt x="508" y="662"/>
                  </a:lnTo>
                  <a:lnTo>
                    <a:pt x="504" y="666"/>
                  </a:lnTo>
                  <a:lnTo>
                    <a:pt x="444" y="724"/>
                  </a:lnTo>
                  <a:lnTo>
                    <a:pt x="386" y="666"/>
                  </a:lnTo>
                  <a:lnTo>
                    <a:pt x="386" y="666"/>
                  </a:lnTo>
                  <a:lnTo>
                    <a:pt x="382" y="664"/>
                  </a:lnTo>
                  <a:lnTo>
                    <a:pt x="374" y="662"/>
                  </a:lnTo>
                  <a:lnTo>
                    <a:pt x="368" y="664"/>
                  </a:lnTo>
                  <a:lnTo>
                    <a:pt x="364" y="666"/>
                  </a:lnTo>
                  <a:lnTo>
                    <a:pt x="304" y="724"/>
                  </a:lnTo>
                  <a:lnTo>
                    <a:pt x="246" y="666"/>
                  </a:lnTo>
                  <a:lnTo>
                    <a:pt x="246" y="666"/>
                  </a:lnTo>
                  <a:lnTo>
                    <a:pt x="244" y="664"/>
                  </a:lnTo>
                  <a:lnTo>
                    <a:pt x="244" y="664"/>
                  </a:lnTo>
                  <a:lnTo>
                    <a:pt x="240" y="662"/>
                  </a:lnTo>
                  <a:lnTo>
                    <a:pt x="240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4" y="662"/>
                  </a:lnTo>
                  <a:lnTo>
                    <a:pt x="232" y="662"/>
                  </a:lnTo>
                  <a:lnTo>
                    <a:pt x="232" y="662"/>
                  </a:lnTo>
                  <a:lnTo>
                    <a:pt x="230" y="662"/>
                  </a:lnTo>
                  <a:lnTo>
                    <a:pt x="230" y="662"/>
                  </a:lnTo>
                  <a:lnTo>
                    <a:pt x="228" y="662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4" y="666"/>
                  </a:lnTo>
                  <a:lnTo>
                    <a:pt x="224" y="666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18" y="674"/>
                  </a:lnTo>
                  <a:lnTo>
                    <a:pt x="218" y="674"/>
                  </a:lnTo>
                  <a:lnTo>
                    <a:pt x="218" y="676"/>
                  </a:lnTo>
                  <a:lnTo>
                    <a:pt x="218" y="678"/>
                  </a:lnTo>
                  <a:lnTo>
                    <a:pt x="218" y="678"/>
                  </a:lnTo>
                  <a:lnTo>
                    <a:pt x="218" y="680"/>
                  </a:lnTo>
                  <a:lnTo>
                    <a:pt x="218" y="680"/>
                  </a:lnTo>
                  <a:lnTo>
                    <a:pt x="218" y="682"/>
                  </a:lnTo>
                  <a:lnTo>
                    <a:pt x="288" y="1072"/>
                  </a:lnTo>
                  <a:lnTo>
                    <a:pt x="258" y="1072"/>
                  </a:lnTo>
                  <a:lnTo>
                    <a:pt x="254" y="1066"/>
                  </a:lnTo>
                  <a:lnTo>
                    <a:pt x="254" y="1066"/>
                  </a:lnTo>
                  <a:lnTo>
                    <a:pt x="244" y="1044"/>
                  </a:lnTo>
                  <a:lnTo>
                    <a:pt x="230" y="1026"/>
                  </a:lnTo>
                  <a:lnTo>
                    <a:pt x="214" y="1010"/>
                  </a:lnTo>
                  <a:lnTo>
                    <a:pt x="194" y="996"/>
                  </a:lnTo>
                  <a:lnTo>
                    <a:pt x="194" y="996"/>
                  </a:lnTo>
                  <a:lnTo>
                    <a:pt x="176" y="982"/>
                  </a:lnTo>
                  <a:lnTo>
                    <a:pt x="158" y="970"/>
                  </a:lnTo>
                  <a:lnTo>
                    <a:pt x="142" y="954"/>
                  </a:lnTo>
                  <a:lnTo>
                    <a:pt x="126" y="938"/>
                  </a:lnTo>
                  <a:lnTo>
                    <a:pt x="110" y="922"/>
                  </a:lnTo>
                  <a:lnTo>
                    <a:pt x="98" y="906"/>
                  </a:lnTo>
                  <a:lnTo>
                    <a:pt x="84" y="888"/>
                  </a:lnTo>
                  <a:lnTo>
                    <a:pt x="74" y="868"/>
                  </a:lnTo>
                  <a:lnTo>
                    <a:pt x="64" y="848"/>
                  </a:lnTo>
                  <a:lnTo>
                    <a:pt x="56" y="828"/>
                  </a:lnTo>
                  <a:lnTo>
                    <a:pt x="48" y="808"/>
                  </a:lnTo>
                  <a:lnTo>
                    <a:pt x="42" y="786"/>
                  </a:lnTo>
                  <a:lnTo>
                    <a:pt x="38" y="764"/>
                  </a:lnTo>
                  <a:lnTo>
                    <a:pt x="34" y="742"/>
                  </a:lnTo>
                  <a:lnTo>
                    <a:pt x="32" y="720"/>
                  </a:lnTo>
                  <a:lnTo>
                    <a:pt x="32" y="698"/>
                  </a:lnTo>
                  <a:lnTo>
                    <a:pt x="32" y="698"/>
                  </a:lnTo>
                  <a:lnTo>
                    <a:pt x="32" y="678"/>
                  </a:lnTo>
                  <a:lnTo>
                    <a:pt x="34" y="658"/>
                  </a:lnTo>
                  <a:lnTo>
                    <a:pt x="42" y="618"/>
                  </a:lnTo>
                  <a:lnTo>
                    <a:pt x="56" y="580"/>
                  </a:lnTo>
                  <a:lnTo>
                    <a:pt x="72" y="544"/>
                  </a:lnTo>
                  <a:lnTo>
                    <a:pt x="92" y="510"/>
                  </a:lnTo>
                  <a:lnTo>
                    <a:pt x="118" y="478"/>
                  </a:lnTo>
                  <a:lnTo>
                    <a:pt x="146" y="450"/>
                  </a:lnTo>
                  <a:lnTo>
                    <a:pt x="178" y="424"/>
                  </a:lnTo>
                  <a:lnTo>
                    <a:pt x="180" y="422"/>
                  </a:lnTo>
                  <a:lnTo>
                    <a:pt x="180" y="422"/>
                  </a:lnTo>
                  <a:lnTo>
                    <a:pt x="184" y="420"/>
                  </a:lnTo>
                  <a:lnTo>
                    <a:pt x="184" y="420"/>
                  </a:lnTo>
                  <a:lnTo>
                    <a:pt x="206" y="410"/>
                  </a:lnTo>
                  <a:lnTo>
                    <a:pt x="230" y="402"/>
                  </a:lnTo>
                  <a:lnTo>
                    <a:pt x="254" y="398"/>
                  </a:lnTo>
                  <a:lnTo>
                    <a:pt x="278" y="396"/>
                  </a:lnTo>
                  <a:lnTo>
                    <a:pt x="278" y="396"/>
                  </a:lnTo>
                  <a:lnTo>
                    <a:pt x="304" y="398"/>
                  </a:lnTo>
                  <a:lnTo>
                    <a:pt x="328" y="402"/>
                  </a:lnTo>
                  <a:lnTo>
                    <a:pt x="350" y="410"/>
                  </a:lnTo>
                  <a:lnTo>
                    <a:pt x="372" y="420"/>
                  </a:lnTo>
                  <a:lnTo>
                    <a:pt x="372" y="420"/>
                  </a:lnTo>
                  <a:lnTo>
                    <a:pt x="380" y="422"/>
                  </a:lnTo>
                  <a:lnTo>
                    <a:pt x="388" y="420"/>
                  </a:lnTo>
                  <a:lnTo>
                    <a:pt x="388" y="420"/>
                  </a:lnTo>
                  <a:lnTo>
                    <a:pt x="410" y="410"/>
                  </a:lnTo>
                  <a:lnTo>
                    <a:pt x="434" y="402"/>
                  </a:lnTo>
                  <a:lnTo>
                    <a:pt x="458" y="398"/>
                  </a:lnTo>
                  <a:lnTo>
                    <a:pt x="484" y="396"/>
                  </a:lnTo>
                  <a:lnTo>
                    <a:pt x="484" y="396"/>
                  </a:lnTo>
                  <a:lnTo>
                    <a:pt x="502" y="396"/>
                  </a:lnTo>
                  <a:lnTo>
                    <a:pt x="522" y="400"/>
                  </a:lnTo>
                  <a:lnTo>
                    <a:pt x="542" y="404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86" y="430"/>
                  </a:lnTo>
                  <a:lnTo>
                    <a:pt x="608" y="448"/>
                  </a:lnTo>
                  <a:lnTo>
                    <a:pt x="630" y="470"/>
                  </a:lnTo>
                  <a:lnTo>
                    <a:pt x="650" y="492"/>
                  </a:lnTo>
                  <a:lnTo>
                    <a:pt x="666" y="516"/>
                  </a:lnTo>
                  <a:lnTo>
                    <a:pt x="682" y="542"/>
                  </a:lnTo>
                  <a:lnTo>
                    <a:pt x="694" y="570"/>
                  </a:lnTo>
                  <a:lnTo>
                    <a:pt x="704" y="598"/>
                  </a:lnTo>
                  <a:lnTo>
                    <a:pt x="704" y="598"/>
                  </a:lnTo>
                  <a:lnTo>
                    <a:pt x="708" y="602"/>
                  </a:lnTo>
                  <a:lnTo>
                    <a:pt x="712" y="606"/>
                  </a:lnTo>
                  <a:lnTo>
                    <a:pt x="720" y="608"/>
                  </a:lnTo>
                  <a:lnTo>
                    <a:pt x="726" y="608"/>
                  </a:lnTo>
                  <a:lnTo>
                    <a:pt x="726" y="608"/>
                  </a:lnTo>
                  <a:lnTo>
                    <a:pt x="732" y="604"/>
                  </a:lnTo>
                  <a:lnTo>
                    <a:pt x="734" y="600"/>
                  </a:lnTo>
                  <a:lnTo>
                    <a:pt x="734" y="600"/>
                  </a:lnTo>
                  <a:lnTo>
                    <a:pt x="736" y="594"/>
                  </a:lnTo>
                  <a:lnTo>
                    <a:pt x="736" y="588"/>
                  </a:lnTo>
                  <a:lnTo>
                    <a:pt x="736" y="588"/>
                  </a:lnTo>
                  <a:lnTo>
                    <a:pt x="722" y="548"/>
                  </a:lnTo>
                  <a:lnTo>
                    <a:pt x="702" y="512"/>
                  </a:lnTo>
                  <a:lnTo>
                    <a:pt x="680" y="478"/>
                  </a:lnTo>
                  <a:lnTo>
                    <a:pt x="652" y="446"/>
                  </a:lnTo>
                  <a:lnTo>
                    <a:pt x="642" y="434"/>
                  </a:lnTo>
                  <a:lnTo>
                    <a:pt x="630" y="424"/>
                  </a:lnTo>
                  <a:lnTo>
                    <a:pt x="630" y="424"/>
                  </a:lnTo>
                  <a:lnTo>
                    <a:pt x="606" y="404"/>
                  </a:lnTo>
                  <a:lnTo>
                    <a:pt x="602" y="400"/>
                  </a:lnTo>
                  <a:lnTo>
                    <a:pt x="572" y="188"/>
                  </a:lnTo>
                  <a:lnTo>
                    <a:pt x="688" y="150"/>
                  </a:lnTo>
                  <a:lnTo>
                    <a:pt x="688" y="262"/>
                  </a:lnTo>
                  <a:lnTo>
                    <a:pt x="682" y="266"/>
                  </a:lnTo>
                  <a:lnTo>
                    <a:pt x="682" y="266"/>
                  </a:lnTo>
                  <a:lnTo>
                    <a:pt x="668" y="274"/>
                  </a:lnTo>
                  <a:lnTo>
                    <a:pt x="658" y="284"/>
                  </a:lnTo>
                  <a:lnTo>
                    <a:pt x="652" y="298"/>
                  </a:lnTo>
                  <a:lnTo>
                    <a:pt x="650" y="314"/>
                  </a:lnTo>
                  <a:lnTo>
                    <a:pt x="650" y="410"/>
                  </a:lnTo>
                  <a:lnTo>
                    <a:pt x="650" y="410"/>
                  </a:lnTo>
                  <a:lnTo>
                    <a:pt x="650" y="412"/>
                  </a:lnTo>
                  <a:lnTo>
                    <a:pt x="652" y="424"/>
                  </a:lnTo>
                  <a:lnTo>
                    <a:pt x="664" y="426"/>
                  </a:lnTo>
                  <a:lnTo>
                    <a:pt x="664" y="426"/>
                  </a:lnTo>
                  <a:lnTo>
                    <a:pt x="666" y="426"/>
                  </a:lnTo>
                  <a:lnTo>
                    <a:pt x="744" y="426"/>
                  </a:lnTo>
                  <a:lnTo>
                    <a:pt x="744" y="426"/>
                  </a:lnTo>
                  <a:lnTo>
                    <a:pt x="750" y="424"/>
                  </a:lnTo>
                  <a:lnTo>
                    <a:pt x="756" y="422"/>
                  </a:lnTo>
                  <a:lnTo>
                    <a:pt x="760" y="416"/>
                  </a:lnTo>
                  <a:lnTo>
                    <a:pt x="760" y="410"/>
                  </a:lnTo>
                  <a:lnTo>
                    <a:pt x="760" y="314"/>
                  </a:lnTo>
                  <a:close/>
                  <a:moveTo>
                    <a:pt x="260" y="726"/>
                  </a:moveTo>
                  <a:lnTo>
                    <a:pt x="294" y="760"/>
                  </a:lnTo>
                  <a:lnTo>
                    <a:pt x="294" y="760"/>
                  </a:lnTo>
                  <a:lnTo>
                    <a:pt x="298" y="764"/>
                  </a:lnTo>
                  <a:lnTo>
                    <a:pt x="304" y="764"/>
                  </a:lnTo>
                  <a:lnTo>
                    <a:pt x="310" y="764"/>
                  </a:lnTo>
                  <a:lnTo>
                    <a:pt x="316" y="760"/>
                  </a:lnTo>
                  <a:lnTo>
                    <a:pt x="374" y="702"/>
                  </a:lnTo>
                  <a:lnTo>
                    <a:pt x="434" y="760"/>
                  </a:lnTo>
                  <a:lnTo>
                    <a:pt x="434" y="760"/>
                  </a:lnTo>
                  <a:lnTo>
                    <a:pt x="438" y="764"/>
                  </a:lnTo>
                  <a:lnTo>
                    <a:pt x="444" y="764"/>
                  </a:lnTo>
                  <a:lnTo>
                    <a:pt x="452" y="764"/>
                  </a:lnTo>
                  <a:lnTo>
                    <a:pt x="456" y="760"/>
                  </a:lnTo>
                  <a:lnTo>
                    <a:pt x="494" y="722"/>
                  </a:lnTo>
                  <a:lnTo>
                    <a:pt x="432" y="1072"/>
                  </a:lnTo>
                  <a:lnTo>
                    <a:pt x="322" y="1072"/>
                  </a:lnTo>
                  <a:lnTo>
                    <a:pt x="260" y="726"/>
                  </a:lnTo>
                  <a:close/>
                  <a:moveTo>
                    <a:pt x="268" y="1106"/>
                  </a:moveTo>
                  <a:lnTo>
                    <a:pt x="486" y="1106"/>
                  </a:lnTo>
                  <a:lnTo>
                    <a:pt x="486" y="1168"/>
                  </a:lnTo>
                  <a:lnTo>
                    <a:pt x="268" y="1168"/>
                  </a:lnTo>
                  <a:lnTo>
                    <a:pt x="268" y="1106"/>
                  </a:lnTo>
                  <a:close/>
                  <a:moveTo>
                    <a:pt x="268" y="1200"/>
                  </a:moveTo>
                  <a:lnTo>
                    <a:pt x="486" y="1200"/>
                  </a:lnTo>
                  <a:lnTo>
                    <a:pt x="486" y="1264"/>
                  </a:lnTo>
                  <a:lnTo>
                    <a:pt x="268" y="1264"/>
                  </a:lnTo>
                  <a:lnTo>
                    <a:pt x="268" y="1200"/>
                  </a:lnTo>
                  <a:close/>
                  <a:moveTo>
                    <a:pt x="548" y="372"/>
                  </a:moveTo>
                  <a:lnTo>
                    <a:pt x="548" y="372"/>
                  </a:lnTo>
                  <a:lnTo>
                    <a:pt x="516" y="366"/>
                  </a:lnTo>
                  <a:lnTo>
                    <a:pt x="484" y="362"/>
                  </a:lnTo>
                  <a:lnTo>
                    <a:pt x="484" y="362"/>
                  </a:lnTo>
                  <a:lnTo>
                    <a:pt x="458" y="364"/>
                  </a:lnTo>
                  <a:lnTo>
                    <a:pt x="434" y="368"/>
                  </a:lnTo>
                  <a:lnTo>
                    <a:pt x="410" y="376"/>
                  </a:lnTo>
                  <a:lnTo>
                    <a:pt x="386" y="384"/>
                  </a:lnTo>
                  <a:lnTo>
                    <a:pt x="380" y="388"/>
                  </a:lnTo>
                  <a:lnTo>
                    <a:pt x="376" y="384"/>
                  </a:lnTo>
                  <a:lnTo>
                    <a:pt x="376" y="384"/>
                  </a:lnTo>
                  <a:lnTo>
                    <a:pt x="356" y="376"/>
                  </a:lnTo>
                  <a:lnTo>
                    <a:pt x="336" y="370"/>
                  </a:lnTo>
                  <a:lnTo>
                    <a:pt x="316" y="366"/>
                  </a:lnTo>
                  <a:lnTo>
                    <a:pt x="296" y="364"/>
                  </a:lnTo>
                  <a:lnTo>
                    <a:pt x="276" y="362"/>
                  </a:lnTo>
                  <a:lnTo>
                    <a:pt x="254" y="364"/>
                  </a:lnTo>
                  <a:lnTo>
                    <a:pt x="234" y="368"/>
                  </a:lnTo>
                  <a:lnTo>
                    <a:pt x="214" y="372"/>
                  </a:lnTo>
                  <a:lnTo>
                    <a:pt x="196" y="378"/>
                  </a:lnTo>
                  <a:lnTo>
                    <a:pt x="226" y="160"/>
                  </a:lnTo>
                  <a:lnTo>
                    <a:pt x="234" y="158"/>
                  </a:lnTo>
                  <a:lnTo>
                    <a:pt x="234" y="158"/>
                  </a:lnTo>
                  <a:lnTo>
                    <a:pt x="268" y="152"/>
                  </a:lnTo>
                  <a:lnTo>
                    <a:pt x="304" y="146"/>
                  </a:lnTo>
                  <a:lnTo>
                    <a:pt x="342" y="144"/>
                  </a:lnTo>
                  <a:lnTo>
                    <a:pt x="380" y="142"/>
                  </a:lnTo>
                  <a:lnTo>
                    <a:pt x="380" y="142"/>
                  </a:lnTo>
                  <a:lnTo>
                    <a:pt x="420" y="144"/>
                  </a:lnTo>
                  <a:lnTo>
                    <a:pt x="458" y="146"/>
                  </a:lnTo>
                  <a:lnTo>
                    <a:pt x="494" y="152"/>
                  </a:lnTo>
                  <a:lnTo>
                    <a:pt x="528" y="158"/>
                  </a:lnTo>
                  <a:lnTo>
                    <a:pt x="536" y="160"/>
                  </a:lnTo>
                  <a:lnTo>
                    <a:pt x="566" y="378"/>
                  </a:lnTo>
                  <a:lnTo>
                    <a:pt x="548" y="372"/>
                  </a:lnTo>
                  <a:close/>
                  <a:moveTo>
                    <a:pt x="570" y="154"/>
                  </a:moveTo>
                  <a:lnTo>
                    <a:pt x="566" y="144"/>
                  </a:lnTo>
                  <a:lnTo>
                    <a:pt x="566" y="144"/>
                  </a:lnTo>
                  <a:lnTo>
                    <a:pt x="562" y="136"/>
                  </a:lnTo>
                  <a:lnTo>
                    <a:pt x="554" y="132"/>
                  </a:lnTo>
                  <a:lnTo>
                    <a:pt x="554" y="132"/>
                  </a:lnTo>
                  <a:lnTo>
                    <a:pt x="516" y="122"/>
                  </a:lnTo>
                  <a:lnTo>
                    <a:pt x="474" y="116"/>
                  </a:lnTo>
                  <a:lnTo>
                    <a:pt x="428" y="110"/>
                  </a:lnTo>
                  <a:lnTo>
                    <a:pt x="380" y="108"/>
                  </a:lnTo>
                  <a:lnTo>
                    <a:pt x="380" y="108"/>
                  </a:lnTo>
                  <a:lnTo>
                    <a:pt x="334" y="110"/>
                  </a:lnTo>
                  <a:lnTo>
                    <a:pt x="288" y="116"/>
                  </a:lnTo>
                  <a:lnTo>
                    <a:pt x="246" y="122"/>
                  </a:lnTo>
                  <a:lnTo>
                    <a:pt x="206" y="132"/>
                  </a:lnTo>
                  <a:lnTo>
                    <a:pt x="206" y="132"/>
                  </a:lnTo>
                  <a:lnTo>
                    <a:pt x="200" y="136"/>
                  </a:lnTo>
                  <a:lnTo>
                    <a:pt x="196" y="144"/>
                  </a:lnTo>
                  <a:lnTo>
                    <a:pt x="192" y="154"/>
                  </a:lnTo>
                  <a:lnTo>
                    <a:pt x="102" y="126"/>
                  </a:lnTo>
                  <a:lnTo>
                    <a:pt x="380" y="34"/>
                  </a:lnTo>
                  <a:lnTo>
                    <a:pt x="658" y="126"/>
                  </a:lnTo>
                  <a:lnTo>
                    <a:pt x="570" y="154"/>
                  </a:lnTo>
                  <a:close/>
                  <a:moveTo>
                    <a:pt x="728" y="394"/>
                  </a:moveTo>
                  <a:lnTo>
                    <a:pt x="682" y="394"/>
                  </a:lnTo>
                  <a:lnTo>
                    <a:pt x="682" y="314"/>
                  </a:lnTo>
                  <a:lnTo>
                    <a:pt x="682" y="314"/>
                  </a:lnTo>
                  <a:lnTo>
                    <a:pt x="684" y="306"/>
                  </a:lnTo>
                  <a:lnTo>
                    <a:pt x="688" y="300"/>
                  </a:lnTo>
                  <a:lnTo>
                    <a:pt x="694" y="296"/>
                  </a:lnTo>
                  <a:lnTo>
                    <a:pt x="702" y="294"/>
                  </a:lnTo>
                  <a:lnTo>
                    <a:pt x="708" y="294"/>
                  </a:lnTo>
                  <a:lnTo>
                    <a:pt x="708" y="294"/>
                  </a:lnTo>
                  <a:lnTo>
                    <a:pt x="716" y="296"/>
                  </a:lnTo>
                  <a:lnTo>
                    <a:pt x="722" y="300"/>
                  </a:lnTo>
                  <a:lnTo>
                    <a:pt x="726" y="306"/>
                  </a:lnTo>
                  <a:lnTo>
                    <a:pt x="728" y="314"/>
                  </a:lnTo>
                  <a:lnTo>
                    <a:pt x="728" y="394"/>
                  </a:lnTo>
                  <a:close/>
                </a:path>
              </a:pathLst>
            </a:custGeom>
            <a:solidFill>
              <a:srgbClr val="4021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82469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880891" y="1260624"/>
            <a:ext cx="72763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latin typeface="나눔스퀘어 ExtraBold" pitchFamily="50" charset="-127"/>
                <a:ea typeface="나눔스퀘어 ExtraBold" pitchFamily="50" charset="-127"/>
              </a:rPr>
              <a:t>마약류가 개인에게 미치는 영향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28763" y="2987655"/>
            <a:ext cx="7303602" cy="492443"/>
          </a:xfrm>
          <a:prstGeom prst="rect">
            <a:avLst/>
          </a:prstGeom>
          <a:solidFill>
            <a:srgbClr val="FFD9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728763" y="2556768"/>
            <a:ext cx="730360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dirty="0" err="1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학습활동지에</a:t>
            </a:r>
            <a:r>
              <a:rPr lang="ko-KR" altLang="en-US" sz="5400" dirty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 정리하기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3218920" y="5581104"/>
            <a:ext cx="4320480" cy="396044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1728763" y="3852912"/>
            <a:ext cx="1533770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556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800" spc="-200" dirty="0" smtClean="0">
                <a:latin typeface="나눔스퀘어 ExtraBold" pitchFamily="50" charset="-127"/>
                <a:ea typeface="나눔스퀘어 ExtraBold" pitchFamily="50" charset="-127"/>
              </a:rPr>
              <a:t>읽기 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자료 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</a:rPr>
              <a:t>2: 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아편에 중독된 청나라 마지막 황후의 비참한 최후</a:t>
            </a:r>
            <a:endParaRPr lang="en-US" altLang="ko-KR" sz="3800" spc="-2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355600" indent="-3556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영상 자료 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</a:rPr>
              <a:t>2: 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  <a:hlinkClick r:id="rId2"/>
              </a:rPr>
              <a:t>[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  <a:hlinkClick r:id="rId2"/>
              </a:rPr>
              <a:t>동영상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  <a:hlinkClick r:id="rId2"/>
              </a:rPr>
              <a:t>] 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  <a:hlinkClick r:id="rId2"/>
              </a:rPr>
              <a:t>위험한 마약 사전 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‘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</a:rPr>
              <a:t>2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분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</a:rPr>
              <a:t>17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초∼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</a:rPr>
              <a:t>6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분 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</a:rPr>
              <a:t>55</a:t>
            </a:r>
            <a:r>
              <a:rPr lang="ko-KR" altLang="en-US" sz="3800" spc="-200" dirty="0" smtClean="0">
                <a:latin typeface="나눔스퀘어 ExtraBold" pitchFamily="50" charset="-127"/>
                <a:ea typeface="나눔스퀘어 ExtraBold" pitchFamily="50" charset="-127"/>
              </a:rPr>
              <a:t>초</a:t>
            </a:r>
            <a:r>
              <a:rPr lang="en-US" altLang="ko-KR" sz="3800" spc="-200" dirty="0" smtClean="0">
                <a:latin typeface="나눔스퀘어 ExtraBold" pitchFamily="50" charset="-127"/>
                <a:ea typeface="나눔스퀘어 ExtraBold" pitchFamily="50" charset="-127"/>
              </a:rPr>
              <a:t>’</a:t>
            </a:r>
            <a:r>
              <a:rPr lang="ko-KR" altLang="en-US" sz="3800" spc="-200" dirty="0" smtClean="0">
                <a:latin typeface="나눔스퀘어 ExtraBold" pitchFamily="50" charset="-127"/>
                <a:ea typeface="나눔스퀘어 ExtraBold" pitchFamily="50" charset="-127"/>
              </a:rPr>
              <a:t>까지</a:t>
            </a:r>
            <a:endParaRPr lang="ko-KR" altLang="en-US" sz="3800" spc="-2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355600" indent="-3556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영상 자료 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</a:rPr>
              <a:t>3: 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  <a:hlinkClick r:id="rId3"/>
              </a:rPr>
              <a:t>[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  <a:hlinkClick r:id="rId3"/>
              </a:rPr>
              <a:t>동영상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  <a:hlinkClick r:id="rId3"/>
              </a:rPr>
              <a:t>] 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  <a:hlinkClick r:id="rId3"/>
              </a:rPr>
              <a:t>중독치료전문가가 말하는 ‘마약’ 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</a:rPr>
              <a:t>7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분 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</a:rPr>
              <a:t>52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초</a:t>
            </a:r>
          </a:p>
          <a:p>
            <a:pPr marL="355600" indent="-3556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영상 자료 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</a:rPr>
              <a:t>4: 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  <a:hlinkClick r:id="rId4"/>
              </a:rPr>
              <a:t>[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  <a:hlinkClick r:id="rId4"/>
              </a:rPr>
              <a:t>동영상 뉴스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  <a:hlinkClick r:id="rId4"/>
              </a:rPr>
              <a:t>] 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  <a:hlinkClick r:id="rId4"/>
              </a:rPr>
              <a:t>마약중독자 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  <a:hlinkClick r:id="rId4"/>
              </a:rPr>
              <a:t>4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  <a:hlinkClick r:id="rId4"/>
              </a:rPr>
              <a:t>명 중 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  <a:hlinkClick r:id="rId4"/>
              </a:rPr>
              <a:t>1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  <a:hlinkClick r:id="rId4"/>
              </a:rPr>
              <a:t>명은 자살 시도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</a:rPr>
              <a:t>  2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분 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</a:rPr>
              <a:t>17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초</a:t>
            </a:r>
          </a:p>
          <a:p>
            <a:pPr marL="355600" indent="-3556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영상 자료 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</a:rPr>
              <a:t>5: 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  <a:hlinkClick r:id="rId5"/>
              </a:rPr>
              <a:t>[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  <a:hlinkClick r:id="rId5"/>
              </a:rPr>
              <a:t>동영상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  <a:hlinkClick r:id="rId5"/>
              </a:rPr>
              <a:t>] 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  <a:hlinkClick r:id="rId5"/>
              </a:rPr>
              <a:t>마약중독자 </a:t>
            </a:r>
            <a:r>
              <a:rPr lang="ko-KR" altLang="en-US" sz="3800" spc="-200" dirty="0" err="1">
                <a:latin typeface="나눔스퀘어 ExtraBold" pitchFamily="50" charset="-127"/>
                <a:ea typeface="나눔스퀘어 ExtraBold" pitchFamily="50" charset="-127"/>
                <a:hlinkClick r:id="rId5"/>
              </a:rPr>
              <a:t>생생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  <a:hlinkClick r:id="rId5"/>
              </a:rPr>
              <a:t> 고백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</a:rPr>
              <a:t>15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분 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</a:rPr>
              <a:t>38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초까지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</a:rPr>
              <a:t>(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인터뷰 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</a:rPr>
              <a:t>4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명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실태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</a:rPr>
              <a:t>)</a:t>
            </a:r>
            <a:endParaRPr lang="ko-KR" altLang="en-US" sz="3800" spc="-2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355600" indent="-3556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영상 자료 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</a:rPr>
              <a:t>6: 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  <a:hlinkClick r:id="rId6"/>
              </a:rPr>
              <a:t>[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  <a:hlinkClick r:id="rId6"/>
              </a:rPr>
              <a:t>동영상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  <a:hlinkClick r:id="rId6"/>
              </a:rPr>
              <a:t>] 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  <a:hlinkClick r:id="rId6"/>
              </a:rPr>
              <a:t>마약중독자 부부의 </a:t>
            </a:r>
            <a:r>
              <a:rPr lang="ko-KR" altLang="en-US" sz="3800" spc="-200" dirty="0" smtClean="0">
                <a:latin typeface="나눔스퀘어 ExtraBold" pitchFamily="50" charset="-127"/>
                <a:ea typeface="나눔스퀘어 ExtraBold" pitchFamily="50" charset="-127"/>
                <a:hlinkClick r:id="rId6"/>
              </a:rPr>
              <a:t>모습</a:t>
            </a:r>
            <a:r>
              <a:rPr lang="en-US" altLang="ko-KR" sz="3800" spc="-200" dirty="0" smtClean="0"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3800" spc="-200" dirty="0">
                <a:latin typeface="나눔스퀘어 ExtraBold" pitchFamily="50" charset="-127"/>
                <a:ea typeface="나눔스퀘어 ExtraBold" pitchFamily="50" charset="-127"/>
              </a:rPr>
              <a:t>58</a:t>
            </a:r>
            <a:r>
              <a:rPr lang="ko-KR" altLang="en-US" sz="3800" spc="-200" dirty="0">
                <a:latin typeface="나눔스퀘어 ExtraBold" pitchFamily="50" charset="-127"/>
                <a:ea typeface="나눔스퀘어 ExtraBold" pitchFamily="50" charset="-127"/>
              </a:rPr>
              <a:t>초</a:t>
            </a:r>
          </a:p>
        </p:txBody>
      </p:sp>
    </p:spTree>
    <p:extLst>
      <p:ext uri="{BB962C8B-B14F-4D97-AF65-F5344CB8AC3E}">
        <p14:creationId xmlns:p14="http://schemas.microsoft.com/office/powerpoint/2010/main" val="2112741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1"/>
            <a:ext cx="6985347" cy="10298112"/>
          </a:xfrm>
          <a:prstGeom prst="rect">
            <a:avLst/>
          </a:prstGeom>
          <a:solidFill>
            <a:srgbClr val="9F84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823695"/>
              </a:solidFill>
            </a:endParaRPr>
          </a:p>
        </p:txBody>
      </p:sp>
      <p:sp>
        <p:nvSpPr>
          <p:cNvPr id="3" name="이등변 삼각형 2"/>
          <p:cNvSpPr/>
          <p:nvPr/>
        </p:nvSpPr>
        <p:spPr>
          <a:xfrm rot="16200000">
            <a:off x="5755963" y="4415960"/>
            <a:ext cx="2458767" cy="146619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8497515" y="4021795"/>
            <a:ext cx="79208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9000" b="1" kern="0" spc="-200" dirty="0">
                <a:latin typeface="나눔스퀘어 ExtraBold" pitchFamily="50" charset="-127"/>
                <a:ea typeface="나눔스퀘어 ExtraBold" pitchFamily="50" charset="-127"/>
              </a:rPr>
              <a:t>마약류가 사회에 미치는 영향</a:t>
            </a:r>
            <a:endParaRPr lang="en-US" altLang="ko-KR" sz="9000" b="1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8353499" y="2484760"/>
            <a:ext cx="1320372" cy="1248366"/>
            <a:chOff x="2160811" y="4103718"/>
            <a:chExt cx="877150" cy="829314"/>
          </a:xfrm>
        </p:grpSpPr>
        <p:sp>
          <p:nvSpPr>
            <p:cNvPr id="7" name="타원 6"/>
            <p:cNvSpPr/>
            <p:nvPr/>
          </p:nvSpPr>
          <p:spPr>
            <a:xfrm>
              <a:off x="2160811" y="4121580"/>
              <a:ext cx="811452" cy="811452"/>
            </a:xfrm>
            <a:prstGeom prst="ellipse">
              <a:avLst/>
            </a:prstGeom>
            <a:solidFill>
              <a:srgbClr val="9F84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323866" y="4103718"/>
              <a:ext cx="714095" cy="7769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7000" dirty="0" smtClean="0">
                  <a:solidFill>
                    <a:schemeClr val="bg1"/>
                  </a:solidFill>
                  <a:latin typeface="여기어때잘난서체" pitchFamily="50" charset="-127"/>
                  <a:ea typeface="여기어때잘난서체" pitchFamily="50" charset="-127"/>
                </a:rPr>
                <a:t>3</a:t>
              </a:r>
              <a:endParaRPr lang="ko-KR" altLang="en-US" sz="7000" dirty="0">
                <a:solidFill>
                  <a:schemeClr val="bg1"/>
                </a:solidFill>
                <a:latin typeface="여기어때잘난서체" pitchFamily="50" charset="-127"/>
                <a:ea typeface="여기어때잘난서체" pitchFamily="50" charset="-127"/>
              </a:endParaRPr>
            </a:p>
          </p:txBody>
        </p:sp>
      </p:grpSp>
      <p:sp>
        <p:nvSpPr>
          <p:cNvPr id="9" name="직사각형 8"/>
          <p:cNvSpPr/>
          <p:nvPr/>
        </p:nvSpPr>
        <p:spPr>
          <a:xfrm>
            <a:off x="1835257" y="1259463"/>
            <a:ext cx="352956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5000" dirty="0">
                <a:solidFill>
                  <a:schemeClr val="bg1"/>
                </a:solidFill>
                <a:latin typeface="여기어때잘난서체" pitchFamily="50" charset="-127"/>
                <a:ea typeface="여기어때잘난서체" pitchFamily="50" charset="-127"/>
              </a:rPr>
              <a:t>CHAPTER </a:t>
            </a:r>
            <a:endParaRPr lang="ko-KR" altLang="en-US" sz="5000" dirty="0">
              <a:solidFill>
                <a:schemeClr val="bg1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031372" y="3644286"/>
            <a:ext cx="3137338" cy="31373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2973565" y="4082156"/>
            <a:ext cx="1326247" cy="2261599"/>
            <a:chOff x="3968750" y="1203325"/>
            <a:chExt cx="1206500" cy="2057400"/>
          </a:xfrm>
        </p:grpSpPr>
        <p:sp>
          <p:nvSpPr>
            <p:cNvPr id="16" name="Freeform 49"/>
            <p:cNvSpPr>
              <a:spLocks/>
            </p:cNvSpPr>
            <p:nvPr userDrawn="1"/>
          </p:nvSpPr>
          <p:spPr bwMode="auto">
            <a:xfrm>
              <a:off x="4086225" y="1803400"/>
              <a:ext cx="971550" cy="1320800"/>
            </a:xfrm>
            <a:custGeom>
              <a:avLst/>
              <a:gdLst>
                <a:gd name="T0" fmla="*/ 446 w 612"/>
                <a:gd name="T1" fmla="*/ 4 h 832"/>
                <a:gd name="T2" fmla="*/ 412 w 612"/>
                <a:gd name="T3" fmla="*/ 0 h 832"/>
                <a:gd name="T4" fmla="*/ 386 w 612"/>
                <a:gd name="T5" fmla="*/ 2 h 832"/>
                <a:gd name="T6" fmla="*/ 334 w 612"/>
                <a:gd name="T7" fmla="*/ 16 h 832"/>
                <a:gd name="T8" fmla="*/ 310 w 612"/>
                <a:gd name="T9" fmla="*/ 28 h 832"/>
                <a:gd name="T10" fmla="*/ 262 w 612"/>
                <a:gd name="T11" fmla="*/ 8 h 832"/>
                <a:gd name="T12" fmla="*/ 208 w 612"/>
                <a:gd name="T13" fmla="*/ 0 h 832"/>
                <a:gd name="T14" fmla="*/ 186 w 612"/>
                <a:gd name="T15" fmla="*/ 2 h 832"/>
                <a:gd name="T16" fmla="*/ 164 w 612"/>
                <a:gd name="T17" fmla="*/ 6 h 832"/>
                <a:gd name="T18" fmla="*/ 128 w 612"/>
                <a:gd name="T19" fmla="*/ 32 h 832"/>
                <a:gd name="T20" fmla="*/ 98 w 612"/>
                <a:gd name="T21" fmla="*/ 62 h 832"/>
                <a:gd name="T22" fmla="*/ 70 w 612"/>
                <a:gd name="T23" fmla="*/ 96 h 832"/>
                <a:gd name="T24" fmla="*/ 46 w 612"/>
                <a:gd name="T25" fmla="*/ 134 h 832"/>
                <a:gd name="T26" fmla="*/ 26 w 612"/>
                <a:gd name="T27" fmla="*/ 178 h 832"/>
                <a:gd name="T28" fmla="*/ 12 w 612"/>
                <a:gd name="T29" fmla="*/ 222 h 832"/>
                <a:gd name="T30" fmla="*/ 2 w 612"/>
                <a:gd name="T31" fmla="*/ 270 h 832"/>
                <a:gd name="T32" fmla="*/ 0 w 612"/>
                <a:gd name="T33" fmla="*/ 320 h 832"/>
                <a:gd name="T34" fmla="*/ 0 w 612"/>
                <a:gd name="T35" fmla="*/ 344 h 832"/>
                <a:gd name="T36" fmla="*/ 4 w 612"/>
                <a:gd name="T37" fmla="*/ 392 h 832"/>
                <a:gd name="T38" fmla="*/ 14 w 612"/>
                <a:gd name="T39" fmla="*/ 438 h 832"/>
                <a:gd name="T40" fmla="*/ 28 w 612"/>
                <a:gd name="T41" fmla="*/ 480 h 832"/>
                <a:gd name="T42" fmla="*/ 48 w 612"/>
                <a:gd name="T43" fmla="*/ 520 h 832"/>
                <a:gd name="T44" fmla="*/ 72 w 612"/>
                <a:gd name="T45" fmla="*/ 558 h 832"/>
                <a:gd name="T46" fmla="*/ 98 w 612"/>
                <a:gd name="T47" fmla="*/ 590 h 832"/>
                <a:gd name="T48" fmla="*/ 128 w 612"/>
                <a:gd name="T49" fmla="*/ 618 h 832"/>
                <a:gd name="T50" fmla="*/ 144 w 612"/>
                <a:gd name="T51" fmla="*/ 632 h 832"/>
                <a:gd name="T52" fmla="*/ 168 w 612"/>
                <a:gd name="T53" fmla="*/ 654 h 832"/>
                <a:gd name="T54" fmla="*/ 186 w 612"/>
                <a:gd name="T55" fmla="*/ 684 h 832"/>
                <a:gd name="T56" fmla="*/ 196 w 612"/>
                <a:gd name="T57" fmla="*/ 718 h 832"/>
                <a:gd name="T58" fmla="*/ 200 w 612"/>
                <a:gd name="T59" fmla="*/ 754 h 832"/>
                <a:gd name="T60" fmla="*/ 202 w 612"/>
                <a:gd name="T61" fmla="*/ 770 h 832"/>
                <a:gd name="T62" fmla="*/ 212 w 612"/>
                <a:gd name="T63" fmla="*/ 798 h 832"/>
                <a:gd name="T64" fmla="*/ 230 w 612"/>
                <a:gd name="T65" fmla="*/ 818 h 832"/>
                <a:gd name="T66" fmla="*/ 252 w 612"/>
                <a:gd name="T67" fmla="*/ 830 h 832"/>
                <a:gd name="T68" fmla="*/ 346 w 612"/>
                <a:gd name="T69" fmla="*/ 832 h 832"/>
                <a:gd name="T70" fmla="*/ 360 w 612"/>
                <a:gd name="T71" fmla="*/ 830 h 832"/>
                <a:gd name="T72" fmla="*/ 382 w 612"/>
                <a:gd name="T73" fmla="*/ 818 h 832"/>
                <a:gd name="T74" fmla="*/ 400 w 612"/>
                <a:gd name="T75" fmla="*/ 798 h 832"/>
                <a:gd name="T76" fmla="*/ 410 w 612"/>
                <a:gd name="T77" fmla="*/ 770 h 832"/>
                <a:gd name="T78" fmla="*/ 412 w 612"/>
                <a:gd name="T79" fmla="*/ 744 h 832"/>
                <a:gd name="T80" fmla="*/ 412 w 612"/>
                <a:gd name="T81" fmla="*/ 728 h 832"/>
                <a:gd name="T82" fmla="*/ 420 w 612"/>
                <a:gd name="T83" fmla="*/ 694 h 832"/>
                <a:gd name="T84" fmla="*/ 436 w 612"/>
                <a:gd name="T85" fmla="*/ 666 h 832"/>
                <a:gd name="T86" fmla="*/ 456 w 612"/>
                <a:gd name="T87" fmla="*/ 642 h 832"/>
                <a:gd name="T88" fmla="*/ 468 w 612"/>
                <a:gd name="T89" fmla="*/ 632 h 832"/>
                <a:gd name="T90" fmla="*/ 498 w 612"/>
                <a:gd name="T91" fmla="*/ 606 h 832"/>
                <a:gd name="T92" fmla="*/ 528 w 612"/>
                <a:gd name="T93" fmla="*/ 576 h 832"/>
                <a:gd name="T94" fmla="*/ 552 w 612"/>
                <a:gd name="T95" fmla="*/ 540 h 832"/>
                <a:gd name="T96" fmla="*/ 572 w 612"/>
                <a:gd name="T97" fmla="*/ 504 h 832"/>
                <a:gd name="T98" fmla="*/ 590 w 612"/>
                <a:gd name="T99" fmla="*/ 462 h 832"/>
                <a:gd name="T100" fmla="*/ 602 w 612"/>
                <a:gd name="T101" fmla="*/ 418 h 832"/>
                <a:gd name="T102" fmla="*/ 610 w 612"/>
                <a:gd name="T103" fmla="*/ 372 h 832"/>
                <a:gd name="T104" fmla="*/ 612 w 612"/>
                <a:gd name="T105" fmla="*/ 324 h 832"/>
                <a:gd name="T106" fmla="*/ 612 w 612"/>
                <a:gd name="T107" fmla="*/ 298 h 832"/>
                <a:gd name="T108" fmla="*/ 606 w 612"/>
                <a:gd name="T109" fmla="*/ 248 h 832"/>
                <a:gd name="T110" fmla="*/ 594 w 612"/>
                <a:gd name="T111" fmla="*/ 200 h 832"/>
                <a:gd name="T112" fmla="*/ 578 w 612"/>
                <a:gd name="T113" fmla="*/ 156 h 832"/>
                <a:gd name="T114" fmla="*/ 556 w 612"/>
                <a:gd name="T115" fmla="*/ 114 h 832"/>
                <a:gd name="T116" fmla="*/ 528 w 612"/>
                <a:gd name="T117" fmla="*/ 76 h 832"/>
                <a:gd name="T118" fmla="*/ 498 w 612"/>
                <a:gd name="T119" fmla="*/ 44 h 832"/>
                <a:gd name="T120" fmla="*/ 464 w 612"/>
                <a:gd name="T121" fmla="*/ 16 h 832"/>
                <a:gd name="T122" fmla="*/ 446 w 612"/>
                <a:gd name="T123" fmla="*/ 4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12" h="832">
                  <a:moveTo>
                    <a:pt x="446" y="4"/>
                  </a:moveTo>
                  <a:lnTo>
                    <a:pt x="446" y="4"/>
                  </a:lnTo>
                  <a:lnTo>
                    <a:pt x="430" y="2"/>
                  </a:lnTo>
                  <a:lnTo>
                    <a:pt x="412" y="0"/>
                  </a:lnTo>
                  <a:lnTo>
                    <a:pt x="412" y="0"/>
                  </a:lnTo>
                  <a:lnTo>
                    <a:pt x="386" y="2"/>
                  </a:lnTo>
                  <a:lnTo>
                    <a:pt x="358" y="8"/>
                  </a:lnTo>
                  <a:lnTo>
                    <a:pt x="334" y="16"/>
                  </a:lnTo>
                  <a:lnTo>
                    <a:pt x="310" y="28"/>
                  </a:lnTo>
                  <a:lnTo>
                    <a:pt x="310" y="28"/>
                  </a:lnTo>
                  <a:lnTo>
                    <a:pt x="286" y="16"/>
                  </a:lnTo>
                  <a:lnTo>
                    <a:pt x="262" y="8"/>
                  </a:lnTo>
                  <a:lnTo>
                    <a:pt x="236" y="2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186" y="2"/>
                  </a:lnTo>
                  <a:lnTo>
                    <a:pt x="164" y="6"/>
                  </a:lnTo>
                  <a:lnTo>
                    <a:pt x="164" y="6"/>
                  </a:lnTo>
                  <a:lnTo>
                    <a:pt x="146" y="18"/>
                  </a:lnTo>
                  <a:lnTo>
                    <a:pt x="128" y="32"/>
                  </a:lnTo>
                  <a:lnTo>
                    <a:pt x="112" y="46"/>
                  </a:lnTo>
                  <a:lnTo>
                    <a:pt x="98" y="62"/>
                  </a:lnTo>
                  <a:lnTo>
                    <a:pt x="84" y="78"/>
                  </a:lnTo>
                  <a:lnTo>
                    <a:pt x="70" y="96"/>
                  </a:lnTo>
                  <a:lnTo>
                    <a:pt x="58" y="114"/>
                  </a:lnTo>
                  <a:lnTo>
                    <a:pt x="46" y="134"/>
                  </a:lnTo>
                  <a:lnTo>
                    <a:pt x="36" y="156"/>
                  </a:lnTo>
                  <a:lnTo>
                    <a:pt x="26" y="178"/>
                  </a:lnTo>
                  <a:lnTo>
                    <a:pt x="18" y="200"/>
                  </a:lnTo>
                  <a:lnTo>
                    <a:pt x="12" y="222"/>
                  </a:lnTo>
                  <a:lnTo>
                    <a:pt x="6" y="246"/>
                  </a:lnTo>
                  <a:lnTo>
                    <a:pt x="2" y="270"/>
                  </a:lnTo>
                  <a:lnTo>
                    <a:pt x="0" y="294"/>
                  </a:lnTo>
                  <a:lnTo>
                    <a:pt x="0" y="320"/>
                  </a:lnTo>
                  <a:lnTo>
                    <a:pt x="0" y="320"/>
                  </a:lnTo>
                  <a:lnTo>
                    <a:pt x="0" y="344"/>
                  </a:lnTo>
                  <a:lnTo>
                    <a:pt x="2" y="368"/>
                  </a:lnTo>
                  <a:lnTo>
                    <a:pt x="4" y="392"/>
                  </a:lnTo>
                  <a:lnTo>
                    <a:pt x="8" y="414"/>
                  </a:lnTo>
                  <a:lnTo>
                    <a:pt x="14" y="438"/>
                  </a:lnTo>
                  <a:lnTo>
                    <a:pt x="20" y="460"/>
                  </a:lnTo>
                  <a:lnTo>
                    <a:pt x="28" y="480"/>
                  </a:lnTo>
                  <a:lnTo>
                    <a:pt x="38" y="500"/>
                  </a:lnTo>
                  <a:lnTo>
                    <a:pt x="48" y="520"/>
                  </a:lnTo>
                  <a:lnTo>
                    <a:pt x="60" y="540"/>
                  </a:lnTo>
                  <a:lnTo>
                    <a:pt x="72" y="558"/>
                  </a:lnTo>
                  <a:lnTo>
                    <a:pt x="84" y="574"/>
                  </a:lnTo>
                  <a:lnTo>
                    <a:pt x="98" y="590"/>
                  </a:lnTo>
                  <a:lnTo>
                    <a:pt x="112" y="604"/>
                  </a:lnTo>
                  <a:lnTo>
                    <a:pt x="128" y="618"/>
                  </a:lnTo>
                  <a:lnTo>
                    <a:pt x="144" y="632"/>
                  </a:lnTo>
                  <a:lnTo>
                    <a:pt x="144" y="632"/>
                  </a:lnTo>
                  <a:lnTo>
                    <a:pt x="156" y="642"/>
                  </a:lnTo>
                  <a:lnTo>
                    <a:pt x="168" y="654"/>
                  </a:lnTo>
                  <a:lnTo>
                    <a:pt x="178" y="668"/>
                  </a:lnTo>
                  <a:lnTo>
                    <a:pt x="186" y="684"/>
                  </a:lnTo>
                  <a:lnTo>
                    <a:pt x="192" y="700"/>
                  </a:lnTo>
                  <a:lnTo>
                    <a:pt x="196" y="718"/>
                  </a:lnTo>
                  <a:lnTo>
                    <a:pt x="200" y="736"/>
                  </a:lnTo>
                  <a:lnTo>
                    <a:pt x="200" y="754"/>
                  </a:lnTo>
                  <a:lnTo>
                    <a:pt x="200" y="754"/>
                  </a:lnTo>
                  <a:lnTo>
                    <a:pt x="202" y="770"/>
                  </a:lnTo>
                  <a:lnTo>
                    <a:pt x="206" y="784"/>
                  </a:lnTo>
                  <a:lnTo>
                    <a:pt x="212" y="798"/>
                  </a:lnTo>
                  <a:lnTo>
                    <a:pt x="220" y="808"/>
                  </a:lnTo>
                  <a:lnTo>
                    <a:pt x="230" y="818"/>
                  </a:lnTo>
                  <a:lnTo>
                    <a:pt x="240" y="826"/>
                  </a:lnTo>
                  <a:lnTo>
                    <a:pt x="252" y="830"/>
                  </a:lnTo>
                  <a:lnTo>
                    <a:pt x="266" y="832"/>
                  </a:lnTo>
                  <a:lnTo>
                    <a:pt x="346" y="832"/>
                  </a:lnTo>
                  <a:lnTo>
                    <a:pt x="346" y="832"/>
                  </a:lnTo>
                  <a:lnTo>
                    <a:pt x="360" y="830"/>
                  </a:lnTo>
                  <a:lnTo>
                    <a:pt x="372" y="826"/>
                  </a:lnTo>
                  <a:lnTo>
                    <a:pt x="382" y="818"/>
                  </a:lnTo>
                  <a:lnTo>
                    <a:pt x="392" y="808"/>
                  </a:lnTo>
                  <a:lnTo>
                    <a:pt x="400" y="798"/>
                  </a:lnTo>
                  <a:lnTo>
                    <a:pt x="406" y="784"/>
                  </a:lnTo>
                  <a:lnTo>
                    <a:pt x="410" y="770"/>
                  </a:lnTo>
                  <a:lnTo>
                    <a:pt x="412" y="754"/>
                  </a:lnTo>
                  <a:lnTo>
                    <a:pt x="412" y="744"/>
                  </a:lnTo>
                  <a:lnTo>
                    <a:pt x="412" y="744"/>
                  </a:lnTo>
                  <a:lnTo>
                    <a:pt x="412" y="728"/>
                  </a:lnTo>
                  <a:lnTo>
                    <a:pt x="416" y="710"/>
                  </a:lnTo>
                  <a:lnTo>
                    <a:pt x="420" y="694"/>
                  </a:lnTo>
                  <a:lnTo>
                    <a:pt x="428" y="680"/>
                  </a:lnTo>
                  <a:lnTo>
                    <a:pt x="436" y="666"/>
                  </a:lnTo>
                  <a:lnTo>
                    <a:pt x="444" y="654"/>
                  </a:lnTo>
                  <a:lnTo>
                    <a:pt x="456" y="642"/>
                  </a:lnTo>
                  <a:lnTo>
                    <a:pt x="468" y="632"/>
                  </a:lnTo>
                  <a:lnTo>
                    <a:pt x="468" y="632"/>
                  </a:lnTo>
                  <a:lnTo>
                    <a:pt x="484" y="620"/>
                  </a:lnTo>
                  <a:lnTo>
                    <a:pt x="498" y="606"/>
                  </a:lnTo>
                  <a:lnTo>
                    <a:pt x="514" y="590"/>
                  </a:lnTo>
                  <a:lnTo>
                    <a:pt x="528" y="576"/>
                  </a:lnTo>
                  <a:lnTo>
                    <a:pt x="540" y="558"/>
                  </a:lnTo>
                  <a:lnTo>
                    <a:pt x="552" y="540"/>
                  </a:lnTo>
                  <a:lnTo>
                    <a:pt x="562" y="522"/>
                  </a:lnTo>
                  <a:lnTo>
                    <a:pt x="572" y="504"/>
                  </a:lnTo>
                  <a:lnTo>
                    <a:pt x="582" y="484"/>
                  </a:lnTo>
                  <a:lnTo>
                    <a:pt x="590" y="462"/>
                  </a:lnTo>
                  <a:lnTo>
                    <a:pt x="596" y="440"/>
                  </a:lnTo>
                  <a:lnTo>
                    <a:pt x="602" y="418"/>
                  </a:lnTo>
                  <a:lnTo>
                    <a:pt x="608" y="396"/>
                  </a:lnTo>
                  <a:lnTo>
                    <a:pt x="610" y="372"/>
                  </a:lnTo>
                  <a:lnTo>
                    <a:pt x="612" y="350"/>
                  </a:lnTo>
                  <a:lnTo>
                    <a:pt x="612" y="324"/>
                  </a:lnTo>
                  <a:lnTo>
                    <a:pt x="612" y="324"/>
                  </a:lnTo>
                  <a:lnTo>
                    <a:pt x="612" y="298"/>
                  </a:lnTo>
                  <a:lnTo>
                    <a:pt x="610" y="274"/>
                  </a:lnTo>
                  <a:lnTo>
                    <a:pt x="606" y="248"/>
                  </a:lnTo>
                  <a:lnTo>
                    <a:pt x="600" y="224"/>
                  </a:lnTo>
                  <a:lnTo>
                    <a:pt x="594" y="200"/>
                  </a:lnTo>
                  <a:lnTo>
                    <a:pt x="586" y="178"/>
                  </a:lnTo>
                  <a:lnTo>
                    <a:pt x="578" y="156"/>
                  </a:lnTo>
                  <a:lnTo>
                    <a:pt x="566" y="134"/>
                  </a:lnTo>
                  <a:lnTo>
                    <a:pt x="556" y="114"/>
                  </a:lnTo>
                  <a:lnTo>
                    <a:pt x="542" y="94"/>
                  </a:lnTo>
                  <a:lnTo>
                    <a:pt x="528" y="76"/>
                  </a:lnTo>
                  <a:lnTo>
                    <a:pt x="514" y="60"/>
                  </a:lnTo>
                  <a:lnTo>
                    <a:pt x="498" y="44"/>
                  </a:lnTo>
                  <a:lnTo>
                    <a:pt x="482" y="30"/>
                  </a:lnTo>
                  <a:lnTo>
                    <a:pt x="464" y="16"/>
                  </a:lnTo>
                  <a:lnTo>
                    <a:pt x="446" y="4"/>
                  </a:lnTo>
                  <a:lnTo>
                    <a:pt x="446" y="4"/>
                  </a:lnTo>
                  <a:close/>
                </a:path>
              </a:pathLst>
            </a:custGeom>
            <a:solidFill>
              <a:srgbClr val="FFD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Rectangle 51"/>
            <p:cNvSpPr>
              <a:spLocks noChangeArrowheads="1"/>
            </p:cNvSpPr>
            <p:nvPr userDrawn="1"/>
          </p:nvSpPr>
          <p:spPr bwMode="auto">
            <a:xfrm>
              <a:off x="4340225" y="2930525"/>
              <a:ext cx="396875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Freeform 52"/>
            <p:cNvSpPr>
              <a:spLocks/>
            </p:cNvSpPr>
            <p:nvPr userDrawn="1"/>
          </p:nvSpPr>
          <p:spPr bwMode="auto">
            <a:xfrm>
              <a:off x="4019550" y="1228725"/>
              <a:ext cx="1050925" cy="346075"/>
            </a:xfrm>
            <a:custGeom>
              <a:avLst/>
              <a:gdLst>
                <a:gd name="T0" fmla="*/ 662 w 662"/>
                <a:gd name="T1" fmla="*/ 110 h 218"/>
                <a:gd name="T2" fmla="*/ 332 w 662"/>
                <a:gd name="T3" fmla="*/ 218 h 218"/>
                <a:gd name="T4" fmla="*/ 0 w 662"/>
                <a:gd name="T5" fmla="*/ 110 h 218"/>
                <a:gd name="T6" fmla="*/ 332 w 662"/>
                <a:gd name="T7" fmla="*/ 0 h 218"/>
                <a:gd name="T8" fmla="*/ 662 w 662"/>
                <a:gd name="T9" fmla="*/ 11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2" h="218">
                  <a:moveTo>
                    <a:pt x="662" y="110"/>
                  </a:moveTo>
                  <a:lnTo>
                    <a:pt x="332" y="218"/>
                  </a:lnTo>
                  <a:lnTo>
                    <a:pt x="0" y="110"/>
                  </a:lnTo>
                  <a:lnTo>
                    <a:pt x="332" y="0"/>
                  </a:lnTo>
                  <a:lnTo>
                    <a:pt x="662" y="110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53"/>
            <p:cNvSpPr>
              <a:spLocks/>
            </p:cNvSpPr>
            <p:nvPr userDrawn="1"/>
          </p:nvSpPr>
          <p:spPr bwMode="auto">
            <a:xfrm>
              <a:off x="4997450" y="1644650"/>
              <a:ext cx="127000" cy="209550"/>
            </a:xfrm>
            <a:custGeom>
              <a:avLst/>
              <a:gdLst>
                <a:gd name="T0" fmla="*/ 80 w 80"/>
                <a:gd name="T1" fmla="*/ 132 h 132"/>
                <a:gd name="T2" fmla="*/ 0 w 80"/>
                <a:gd name="T3" fmla="*/ 132 h 132"/>
                <a:gd name="T4" fmla="*/ 0 w 80"/>
                <a:gd name="T5" fmla="*/ 36 h 132"/>
                <a:gd name="T6" fmla="*/ 0 w 80"/>
                <a:gd name="T7" fmla="*/ 36 h 132"/>
                <a:gd name="T8" fmla="*/ 2 w 80"/>
                <a:gd name="T9" fmla="*/ 28 h 132"/>
                <a:gd name="T10" fmla="*/ 4 w 80"/>
                <a:gd name="T11" fmla="*/ 22 h 132"/>
                <a:gd name="T12" fmla="*/ 8 w 80"/>
                <a:gd name="T13" fmla="*/ 16 h 132"/>
                <a:gd name="T14" fmla="*/ 12 w 80"/>
                <a:gd name="T15" fmla="*/ 10 h 132"/>
                <a:gd name="T16" fmla="*/ 16 w 80"/>
                <a:gd name="T17" fmla="*/ 6 h 132"/>
                <a:gd name="T18" fmla="*/ 22 w 80"/>
                <a:gd name="T19" fmla="*/ 2 h 132"/>
                <a:gd name="T20" fmla="*/ 30 w 80"/>
                <a:gd name="T21" fmla="*/ 0 h 132"/>
                <a:gd name="T22" fmla="*/ 36 w 80"/>
                <a:gd name="T23" fmla="*/ 0 h 132"/>
                <a:gd name="T24" fmla="*/ 44 w 80"/>
                <a:gd name="T25" fmla="*/ 0 h 132"/>
                <a:gd name="T26" fmla="*/ 44 w 80"/>
                <a:gd name="T27" fmla="*/ 0 h 132"/>
                <a:gd name="T28" fmla="*/ 50 w 80"/>
                <a:gd name="T29" fmla="*/ 0 h 132"/>
                <a:gd name="T30" fmla="*/ 58 w 80"/>
                <a:gd name="T31" fmla="*/ 2 h 132"/>
                <a:gd name="T32" fmla="*/ 64 w 80"/>
                <a:gd name="T33" fmla="*/ 6 h 132"/>
                <a:gd name="T34" fmla="*/ 68 w 80"/>
                <a:gd name="T35" fmla="*/ 10 h 132"/>
                <a:gd name="T36" fmla="*/ 74 w 80"/>
                <a:gd name="T37" fmla="*/ 16 h 132"/>
                <a:gd name="T38" fmla="*/ 76 w 80"/>
                <a:gd name="T39" fmla="*/ 22 h 132"/>
                <a:gd name="T40" fmla="*/ 78 w 80"/>
                <a:gd name="T41" fmla="*/ 28 h 132"/>
                <a:gd name="T42" fmla="*/ 80 w 80"/>
                <a:gd name="T43" fmla="*/ 36 h 132"/>
                <a:gd name="T44" fmla="*/ 80 w 80"/>
                <a:gd name="T45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" h="132">
                  <a:moveTo>
                    <a:pt x="80" y="132"/>
                  </a:moveTo>
                  <a:lnTo>
                    <a:pt x="0" y="132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2" y="28"/>
                  </a:lnTo>
                  <a:lnTo>
                    <a:pt x="4" y="22"/>
                  </a:lnTo>
                  <a:lnTo>
                    <a:pt x="8" y="16"/>
                  </a:lnTo>
                  <a:lnTo>
                    <a:pt x="12" y="10"/>
                  </a:lnTo>
                  <a:lnTo>
                    <a:pt x="16" y="6"/>
                  </a:lnTo>
                  <a:lnTo>
                    <a:pt x="22" y="2"/>
                  </a:lnTo>
                  <a:lnTo>
                    <a:pt x="30" y="0"/>
                  </a:lnTo>
                  <a:lnTo>
                    <a:pt x="36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50" y="0"/>
                  </a:lnTo>
                  <a:lnTo>
                    <a:pt x="58" y="2"/>
                  </a:lnTo>
                  <a:lnTo>
                    <a:pt x="64" y="6"/>
                  </a:lnTo>
                  <a:lnTo>
                    <a:pt x="68" y="10"/>
                  </a:lnTo>
                  <a:lnTo>
                    <a:pt x="74" y="16"/>
                  </a:lnTo>
                  <a:lnTo>
                    <a:pt x="76" y="22"/>
                  </a:lnTo>
                  <a:lnTo>
                    <a:pt x="78" y="28"/>
                  </a:lnTo>
                  <a:lnTo>
                    <a:pt x="80" y="36"/>
                  </a:lnTo>
                  <a:lnTo>
                    <a:pt x="80" y="132"/>
                  </a:lnTo>
                  <a:close/>
                </a:path>
              </a:pathLst>
            </a:custGeom>
            <a:solidFill>
              <a:srgbClr val="FFD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" name="Freeform 54"/>
            <p:cNvSpPr>
              <a:spLocks/>
            </p:cNvSpPr>
            <p:nvPr userDrawn="1"/>
          </p:nvSpPr>
          <p:spPr bwMode="auto">
            <a:xfrm>
              <a:off x="4219575" y="1403350"/>
              <a:ext cx="650875" cy="444500"/>
            </a:xfrm>
            <a:custGeom>
              <a:avLst/>
              <a:gdLst>
                <a:gd name="T0" fmla="*/ 36 w 410"/>
                <a:gd name="T1" fmla="*/ 22 h 280"/>
                <a:gd name="T2" fmla="*/ 0 w 410"/>
                <a:gd name="T3" fmla="*/ 280 h 280"/>
                <a:gd name="T4" fmla="*/ 0 w 410"/>
                <a:gd name="T5" fmla="*/ 280 h 280"/>
                <a:gd name="T6" fmla="*/ 24 w 410"/>
                <a:gd name="T7" fmla="*/ 268 h 280"/>
                <a:gd name="T8" fmla="*/ 48 w 410"/>
                <a:gd name="T9" fmla="*/ 260 h 280"/>
                <a:gd name="T10" fmla="*/ 76 w 410"/>
                <a:gd name="T11" fmla="*/ 254 h 280"/>
                <a:gd name="T12" fmla="*/ 102 w 410"/>
                <a:gd name="T13" fmla="*/ 252 h 280"/>
                <a:gd name="T14" fmla="*/ 102 w 410"/>
                <a:gd name="T15" fmla="*/ 252 h 280"/>
                <a:gd name="T16" fmla="*/ 130 w 410"/>
                <a:gd name="T17" fmla="*/ 254 h 280"/>
                <a:gd name="T18" fmla="*/ 156 w 410"/>
                <a:gd name="T19" fmla="*/ 260 h 280"/>
                <a:gd name="T20" fmla="*/ 182 w 410"/>
                <a:gd name="T21" fmla="*/ 268 h 280"/>
                <a:gd name="T22" fmla="*/ 206 w 410"/>
                <a:gd name="T23" fmla="*/ 280 h 280"/>
                <a:gd name="T24" fmla="*/ 206 w 410"/>
                <a:gd name="T25" fmla="*/ 280 h 280"/>
                <a:gd name="T26" fmla="*/ 228 w 410"/>
                <a:gd name="T27" fmla="*/ 268 h 280"/>
                <a:gd name="T28" fmla="*/ 254 w 410"/>
                <a:gd name="T29" fmla="*/ 260 h 280"/>
                <a:gd name="T30" fmla="*/ 280 w 410"/>
                <a:gd name="T31" fmla="*/ 254 h 280"/>
                <a:gd name="T32" fmla="*/ 308 w 410"/>
                <a:gd name="T33" fmla="*/ 252 h 280"/>
                <a:gd name="T34" fmla="*/ 308 w 410"/>
                <a:gd name="T35" fmla="*/ 252 h 280"/>
                <a:gd name="T36" fmla="*/ 336 w 410"/>
                <a:gd name="T37" fmla="*/ 254 h 280"/>
                <a:gd name="T38" fmla="*/ 362 w 410"/>
                <a:gd name="T39" fmla="*/ 260 h 280"/>
                <a:gd name="T40" fmla="*/ 386 w 410"/>
                <a:gd name="T41" fmla="*/ 268 h 280"/>
                <a:gd name="T42" fmla="*/ 410 w 410"/>
                <a:gd name="T43" fmla="*/ 280 h 280"/>
                <a:gd name="T44" fmla="*/ 374 w 410"/>
                <a:gd name="T45" fmla="*/ 22 h 280"/>
                <a:gd name="T46" fmla="*/ 374 w 410"/>
                <a:gd name="T47" fmla="*/ 22 h 280"/>
                <a:gd name="T48" fmla="*/ 338 w 410"/>
                <a:gd name="T49" fmla="*/ 12 h 280"/>
                <a:gd name="T50" fmla="*/ 296 w 410"/>
                <a:gd name="T51" fmla="*/ 6 h 280"/>
                <a:gd name="T52" fmla="*/ 252 w 410"/>
                <a:gd name="T53" fmla="*/ 0 h 280"/>
                <a:gd name="T54" fmla="*/ 206 w 410"/>
                <a:gd name="T55" fmla="*/ 0 h 280"/>
                <a:gd name="T56" fmla="*/ 206 w 410"/>
                <a:gd name="T57" fmla="*/ 0 h 280"/>
                <a:gd name="T58" fmla="*/ 158 w 410"/>
                <a:gd name="T59" fmla="*/ 0 h 280"/>
                <a:gd name="T60" fmla="*/ 114 w 410"/>
                <a:gd name="T61" fmla="*/ 6 h 280"/>
                <a:gd name="T62" fmla="*/ 74 w 410"/>
                <a:gd name="T63" fmla="*/ 12 h 280"/>
                <a:gd name="T64" fmla="*/ 36 w 410"/>
                <a:gd name="T65" fmla="*/ 22 h 280"/>
                <a:gd name="T66" fmla="*/ 36 w 410"/>
                <a:gd name="T67" fmla="*/ 22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0" h="280">
                  <a:moveTo>
                    <a:pt x="36" y="22"/>
                  </a:moveTo>
                  <a:lnTo>
                    <a:pt x="0" y="280"/>
                  </a:lnTo>
                  <a:lnTo>
                    <a:pt x="0" y="280"/>
                  </a:lnTo>
                  <a:lnTo>
                    <a:pt x="24" y="268"/>
                  </a:lnTo>
                  <a:lnTo>
                    <a:pt x="48" y="260"/>
                  </a:lnTo>
                  <a:lnTo>
                    <a:pt x="76" y="254"/>
                  </a:lnTo>
                  <a:lnTo>
                    <a:pt x="102" y="252"/>
                  </a:lnTo>
                  <a:lnTo>
                    <a:pt x="102" y="252"/>
                  </a:lnTo>
                  <a:lnTo>
                    <a:pt x="130" y="254"/>
                  </a:lnTo>
                  <a:lnTo>
                    <a:pt x="156" y="260"/>
                  </a:lnTo>
                  <a:lnTo>
                    <a:pt x="182" y="268"/>
                  </a:lnTo>
                  <a:lnTo>
                    <a:pt x="206" y="280"/>
                  </a:lnTo>
                  <a:lnTo>
                    <a:pt x="206" y="280"/>
                  </a:lnTo>
                  <a:lnTo>
                    <a:pt x="228" y="268"/>
                  </a:lnTo>
                  <a:lnTo>
                    <a:pt x="254" y="260"/>
                  </a:lnTo>
                  <a:lnTo>
                    <a:pt x="280" y="254"/>
                  </a:lnTo>
                  <a:lnTo>
                    <a:pt x="308" y="252"/>
                  </a:lnTo>
                  <a:lnTo>
                    <a:pt x="308" y="252"/>
                  </a:lnTo>
                  <a:lnTo>
                    <a:pt x="336" y="254"/>
                  </a:lnTo>
                  <a:lnTo>
                    <a:pt x="362" y="260"/>
                  </a:lnTo>
                  <a:lnTo>
                    <a:pt x="386" y="268"/>
                  </a:lnTo>
                  <a:lnTo>
                    <a:pt x="410" y="280"/>
                  </a:lnTo>
                  <a:lnTo>
                    <a:pt x="374" y="22"/>
                  </a:lnTo>
                  <a:lnTo>
                    <a:pt x="374" y="22"/>
                  </a:lnTo>
                  <a:lnTo>
                    <a:pt x="338" y="12"/>
                  </a:lnTo>
                  <a:lnTo>
                    <a:pt x="296" y="6"/>
                  </a:lnTo>
                  <a:lnTo>
                    <a:pt x="252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158" y="0"/>
                  </a:lnTo>
                  <a:lnTo>
                    <a:pt x="114" y="6"/>
                  </a:lnTo>
                  <a:lnTo>
                    <a:pt x="74" y="12"/>
                  </a:lnTo>
                  <a:lnTo>
                    <a:pt x="36" y="22"/>
                  </a:lnTo>
                  <a:lnTo>
                    <a:pt x="36" y="22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" name="Freeform 55"/>
            <p:cNvSpPr>
              <a:spLocks/>
            </p:cNvSpPr>
            <p:nvPr userDrawn="1"/>
          </p:nvSpPr>
          <p:spPr bwMode="auto">
            <a:xfrm>
              <a:off x="5080000" y="2247900"/>
              <a:ext cx="92075" cy="88900"/>
            </a:xfrm>
            <a:custGeom>
              <a:avLst/>
              <a:gdLst>
                <a:gd name="T0" fmla="*/ 8 w 58"/>
                <a:gd name="T1" fmla="*/ 8 h 56"/>
                <a:gd name="T2" fmla="*/ 8 w 58"/>
                <a:gd name="T3" fmla="*/ 8 h 56"/>
                <a:gd name="T4" fmla="*/ 2 w 58"/>
                <a:gd name="T5" fmla="*/ 18 h 56"/>
                <a:gd name="T6" fmla="*/ 0 w 58"/>
                <a:gd name="T7" fmla="*/ 28 h 56"/>
                <a:gd name="T8" fmla="*/ 0 w 58"/>
                <a:gd name="T9" fmla="*/ 28 h 56"/>
                <a:gd name="T10" fmla="*/ 2 w 58"/>
                <a:gd name="T11" fmla="*/ 38 h 56"/>
                <a:gd name="T12" fmla="*/ 8 w 58"/>
                <a:gd name="T13" fmla="*/ 48 h 56"/>
                <a:gd name="T14" fmla="*/ 8 w 58"/>
                <a:gd name="T15" fmla="*/ 48 h 56"/>
                <a:gd name="T16" fmla="*/ 18 w 58"/>
                <a:gd name="T17" fmla="*/ 54 h 56"/>
                <a:gd name="T18" fmla="*/ 28 w 58"/>
                <a:gd name="T19" fmla="*/ 56 h 56"/>
                <a:gd name="T20" fmla="*/ 28 w 58"/>
                <a:gd name="T21" fmla="*/ 56 h 56"/>
                <a:gd name="T22" fmla="*/ 40 w 58"/>
                <a:gd name="T23" fmla="*/ 54 h 56"/>
                <a:gd name="T24" fmla="*/ 48 w 58"/>
                <a:gd name="T25" fmla="*/ 48 h 56"/>
                <a:gd name="T26" fmla="*/ 48 w 58"/>
                <a:gd name="T27" fmla="*/ 48 h 56"/>
                <a:gd name="T28" fmla="*/ 52 w 58"/>
                <a:gd name="T29" fmla="*/ 44 h 56"/>
                <a:gd name="T30" fmla="*/ 54 w 58"/>
                <a:gd name="T31" fmla="*/ 38 h 56"/>
                <a:gd name="T32" fmla="*/ 58 w 58"/>
                <a:gd name="T33" fmla="*/ 28 h 56"/>
                <a:gd name="T34" fmla="*/ 58 w 58"/>
                <a:gd name="T35" fmla="*/ 28 h 56"/>
                <a:gd name="T36" fmla="*/ 54 w 58"/>
                <a:gd name="T37" fmla="*/ 18 h 56"/>
                <a:gd name="T38" fmla="*/ 52 w 58"/>
                <a:gd name="T39" fmla="*/ 12 h 56"/>
                <a:gd name="T40" fmla="*/ 48 w 58"/>
                <a:gd name="T41" fmla="*/ 8 h 56"/>
                <a:gd name="T42" fmla="*/ 48 w 58"/>
                <a:gd name="T43" fmla="*/ 8 h 56"/>
                <a:gd name="T44" fmla="*/ 44 w 58"/>
                <a:gd name="T45" fmla="*/ 4 h 56"/>
                <a:gd name="T46" fmla="*/ 40 w 58"/>
                <a:gd name="T47" fmla="*/ 2 h 56"/>
                <a:gd name="T48" fmla="*/ 28 w 58"/>
                <a:gd name="T49" fmla="*/ 0 h 56"/>
                <a:gd name="T50" fmla="*/ 18 w 58"/>
                <a:gd name="T51" fmla="*/ 2 h 56"/>
                <a:gd name="T52" fmla="*/ 12 w 58"/>
                <a:gd name="T53" fmla="*/ 4 h 56"/>
                <a:gd name="T54" fmla="*/ 8 w 58"/>
                <a:gd name="T55" fmla="*/ 8 h 56"/>
                <a:gd name="T56" fmla="*/ 8 w 58"/>
                <a:gd name="T57" fmla="*/ 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8" h="56">
                  <a:moveTo>
                    <a:pt x="8" y="8"/>
                  </a:moveTo>
                  <a:lnTo>
                    <a:pt x="8" y="8"/>
                  </a:lnTo>
                  <a:lnTo>
                    <a:pt x="2" y="1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38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8" y="54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40" y="54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52" y="44"/>
                  </a:lnTo>
                  <a:lnTo>
                    <a:pt x="54" y="3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4" y="18"/>
                  </a:lnTo>
                  <a:lnTo>
                    <a:pt x="52" y="12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4" y="4"/>
                  </a:lnTo>
                  <a:lnTo>
                    <a:pt x="40" y="2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2" y="4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solidFill>
              <a:srgbClr val="3131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2" name="Freeform 56"/>
            <p:cNvSpPr>
              <a:spLocks noEditPoints="1"/>
            </p:cNvSpPr>
            <p:nvPr userDrawn="1"/>
          </p:nvSpPr>
          <p:spPr bwMode="auto">
            <a:xfrm>
              <a:off x="3968750" y="1203325"/>
              <a:ext cx="1206500" cy="2057400"/>
            </a:xfrm>
            <a:custGeom>
              <a:avLst/>
              <a:gdLst>
                <a:gd name="T0" fmla="*/ 722 w 760"/>
                <a:gd name="T1" fmla="*/ 262 h 1296"/>
                <a:gd name="T2" fmla="*/ 726 w 760"/>
                <a:gd name="T3" fmla="*/ 120 h 1296"/>
                <a:gd name="T4" fmla="*/ 380 w 760"/>
                <a:gd name="T5" fmla="*/ 0 h 1296"/>
                <a:gd name="T6" fmla="*/ 34 w 760"/>
                <a:gd name="T7" fmla="*/ 126 h 1296"/>
                <a:gd name="T8" fmla="*/ 160 w 760"/>
                <a:gd name="T9" fmla="*/ 396 h 1296"/>
                <a:gd name="T10" fmla="*/ 78 w 760"/>
                <a:gd name="T11" fmla="*/ 476 h 1296"/>
                <a:gd name="T12" fmla="*/ 10 w 760"/>
                <a:gd name="T13" fmla="*/ 612 h 1296"/>
                <a:gd name="T14" fmla="*/ 2 w 760"/>
                <a:gd name="T15" fmla="*/ 746 h 1296"/>
                <a:gd name="T16" fmla="*/ 58 w 760"/>
                <a:gd name="T17" fmla="*/ 904 h 1296"/>
                <a:gd name="T18" fmla="*/ 178 w 760"/>
                <a:gd name="T19" fmla="*/ 1024 h 1296"/>
                <a:gd name="T20" fmla="*/ 228 w 760"/>
                <a:gd name="T21" fmla="*/ 1088 h 1296"/>
                <a:gd name="T22" fmla="*/ 240 w 760"/>
                <a:gd name="T23" fmla="*/ 1292 h 1296"/>
                <a:gd name="T24" fmla="*/ 516 w 760"/>
                <a:gd name="T25" fmla="*/ 1286 h 1296"/>
                <a:gd name="T26" fmla="*/ 536 w 760"/>
                <a:gd name="T27" fmla="*/ 1060 h 1296"/>
                <a:gd name="T28" fmla="*/ 634 w 760"/>
                <a:gd name="T29" fmla="*/ 978 h 1296"/>
                <a:gd name="T30" fmla="*/ 744 w 760"/>
                <a:gd name="T31" fmla="*/ 786 h 1296"/>
                <a:gd name="T32" fmla="*/ 720 w 760"/>
                <a:gd name="T33" fmla="*/ 770 h 1296"/>
                <a:gd name="T34" fmla="*/ 658 w 760"/>
                <a:gd name="T35" fmla="*/ 902 h 1296"/>
                <a:gd name="T36" fmla="*/ 522 w 760"/>
                <a:gd name="T37" fmla="*/ 1026 h 1296"/>
                <a:gd name="T38" fmla="*/ 534 w 760"/>
                <a:gd name="T39" fmla="*/ 674 h 1296"/>
                <a:gd name="T40" fmla="*/ 514 w 760"/>
                <a:gd name="T41" fmla="*/ 662 h 1296"/>
                <a:gd name="T42" fmla="*/ 382 w 760"/>
                <a:gd name="T43" fmla="*/ 664 h 1296"/>
                <a:gd name="T44" fmla="*/ 244 w 760"/>
                <a:gd name="T45" fmla="*/ 664 h 1296"/>
                <a:gd name="T46" fmla="*/ 234 w 760"/>
                <a:gd name="T47" fmla="*/ 662 h 1296"/>
                <a:gd name="T48" fmla="*/ 226 w 760"/>
                <a:gd name="T49" fmla="*/ 664 h 1296"/>
                <a:gd name="T50" fmla="*/ 222 w 760"/>
                <a:gd name="T51" fmla="*/ 668 h 1296"/>
                <a:gd name="T52" fmla="*/ 218 w 760"/>
                <a:gd name="T53" fmla="*/ 676 h 1296"/>
                <a:gd name="T54" fmla="*/ 258 w 760"/>
                <a:gd name="T55" fmla="*/ 1072 h 1296"/>
                <a:gd name="T56" fmla="*/ 194 w 760"/>
                <a:gd name="T57" fmla="*/ 996 h 1296"/>
                <a:gd name="T58" fmla="*/ 84 w 760"/>
                <a:gd name="T59" fmla="*/ 888 h 1296"/>
                <a:gd name="T60" fmla="*/ 34 w 760"/>
                <a:gd name="T61" fmla="*/ 742 h 1296"/>
                <a:gd name="T62" fmla="*/ 56 w 760"/>
                <a:gd name="T63" fmla="*/ 580 h 1296"/>
                <a:gd name="T64" fmla="*/ 180 w 760"/>
                <a:gd name="T65" fmla="*/ 422 h 1296"/>
                <a:gd name="T66" fmla="*/ 278 w 760"/>
                <a:gd name="T67" fmla="*/ 396 h 1296"/>
                <a:gd name="T68" fmla="*/ 388 w 760"/>
                <a:gd name="T69" fmla="*/ 420 h 1296"/>
                <a:gd name="T70" fmla="*/ 502 w 760"/>
                <a:gd name="T71" fmla="*/ 396 h 1296"/>
                <a:gd name="T72" fmla="*/ 608 w 760"/>
                <a:gd name="T73" fmla="*/ 448 h 1296"/>
                <a:gd name="T74" fmla="*/ 704 w 760"/>
                <a:gd name="T75" fmla="*/ 598 h 1296"/>
                <a:gd name="T76" fmla="*/ 734 w 760"/>
                <a:gd name="T77" fmla="*/ 600 h 1296"/>
                <a:gd name="T78" fmla="*/ 680 w 760"/>
                <a:gd name="T79" fmla="*/ 478 h 1296"/>
                <a:gd name="T80" fmla="*/ 572 w 760"/>
                <a:gd name="T81" fmla="*/ 188 h 1296"/>
                <a:gd name="T82" fmla="*/ 652 w 760"/>
                <a:gd name="T83" fmla="*/ 298 h 1296"/>
                <a:gd name="T84" fmla="*/ 664 w 760"/>
                <a:gd name="T85" fmla="*/ 426 h 1296"/>
                <a:gd name="T86" fmla="*/ 760 w 760"/>
                <a:gd name="T87" fmla="*/ 410 h 1296"/>
                <a:gd name="T88" fmla="*/ 310 w 760"/>
                <a:gd name="T89" fmla="*/ 764 h 1296"/>
                <a:gd name="T90" fmla="*/ 452 w 760"/>
                <a:gd name="T91" fmla="*/ 764 h 1296"/>
                <a:gd name="T92" fmla="*/ 486 w 760"/>
                <a:gd name="T93" fmla="*/ 1106 h 1296"/>
                <a:gd name="T94" fmla="*/ 268 w 760"/>
                <a:gd name="T95" fmla="*/ 1264 h 1296"/>
                <a:gd name="T96" fmla="*/ 458 w 760"/>
                <a:gd name="T97" fmla="*/ 364 h 1296"/>
                <a:gd name="T98" fmla="*/ 356 w 760"/>
                <a:gd name="T99" fmla="*/ 376 h 1296"/>
                <a:gd name="T100" fmla="*/ 214 w 760"/>
                <a:gd name="T101" fmla="*/ 372 h 1296"/>
                <a:gd name="T102" fmla="*/ 342 w 760"/>
                <a:gd name="T103" fmla="*/ 144 h 1296"/>
                <a:gd name="T104" fmla="*/ 536 w 760"/>
                <a:gd name="T105" fmla="*/ 160 h 1296"/>
                <a:gd name="T106" fmla="*/ 554 w 760"/>
                <a:gd name="T107" fmla="*/ 132 h 1296"/>
                <a:gd name="T108" fmla="*/ 334 w 760"/>
                <a:gd name="T109" fmla="*/ 110 h 1296"/>
                <a:gd name="T110" fmla="*/ 192 w 760"/>
                <a:gd name="T111" fmla="*/ 154 h 1296"/>
                <a:gd name="T112" fmla="*/ 682 w 760"/>
                <a:gd name="T113" fmla="*/ 314 h 1296"/>
                <a:gd name="T114" fmla="*/ 708 w 760"/>
                <a:gd name="T115" fmla="*/ 294 h 1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60" h="1296">
                  <a:moveTo>
                    <a:pt x="760" y="314"/>
                  </a:moveTo>
                  <a:lnTo>
                    <a:pt x="760" y="314"/>
                  </a:lnTo>
                  <a:lnTo>
                    <a:pt x="758" y="298"/>
                  </a:lnTo>
                  <a:lnTo>
                    <a:pt x="752" y="284"/>
                  </a:lnTo>
                  <a:lnTo>
                    <a:pt x="742" y="274"/>
                  </a:lnTo>
                  <a:lnTo>
                    <a:pt x="730" y="266"/>
                  </a:lnTo>
                  <a:lnTo>
                    <a:pt x="722" y="262"/>
                  </a:lnTo>
                  <a:lnTo>
                    <a:pt x="722" y="138"/>
                  </a:lnTo>
                  <a:lnTo>
                    <a:pt x="724" y="136"/>
                  </a:lnTo>
                  <a:lnTo>
                    <a:pt x="724" y="136"/>
                  </a:lnTo>
                  <a:lnTo>
                    <a:pt x="726" y="130"/>
                  </a:lnTo>
                  <a:lnTo>
                    <a:pt x="728" y="126"/>
                  </a:lnTo>
                  <a:lnTo>
                    <a:pt x="728" y="126"/>
                  </a:lnTo>
                  <a:lnTo>
                    <a:pt x="726" y="120"/>
                  </a:lnTo>
                  <a:lnTo>
                    <a:pt x="724" y="116"/>
                  </a:lnTo>
                  <a:lnTo>
                    <a:pt x="720" y="112"/>
                  </a:lnTo>
                  <a:lnTo>
                    <a:pt x="716" y="110"/>
                  </a:lnTo>
                  <a:lnTo>
                    <a:pt x="386" y="2"/>
                  </a:lnTo>
                  <a:lnTo>
                    <a:pt x="386" y="2"/>
                  </a:lnTo>
                  <a:lnTo>
                    <a:pt x="380" y="0"/>
                  </a:lnTo>
                  <a:lnTo>
                    <a:pt x="380" y="0"/>
                  </a:lnTo>
                  <a:lnTo>
                    <a:pt x="376" y="2"/>
                  </a:lnTo>
                  <a:lnTo>
                    <a:pt x="46" y="110"/>
                  </a:lnTo>
                  <a:lnTo>
                    <a:pt x="46" y="110"/>
                  </a:lnTo>
                  <a:lnTo>
                    <a:pt x="40" y="112"/>
                  </a:lnTo>
                  <a:lnTo>
                    <a:pt x="38" y="116"/>
                  </a:lnTo>
                  <a:lnTo>
                    <a:pt x="34" y="120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30"/>
                  </a:lnTo>
                  <a:lnTo>
                    <a:pt x="38" y="136"/>
                  </a:lnTo>
                  <a:lnTo>
                    <a:pt x="40" y="138"/>
                  </a:lnTo>
                  <a:lnTo>
                    <a:pt x="46" y="140"/>
                  </a:lnTo>
                  <a:lnTo>
                    <a:pt x="190" y="188"/>
                  </a:lnTo>
                  <a:lnTo>
                    <a:pt x="160" y="396"/>
                  </a:lnTo>
                  <a:lnTo>
                    <a:pt x="156" y="398"/>
                  </a:lnTo>
                  <a:lnTo>
                    <a:pt x="156" y="398"/>
                  </a:lnTo>
                  <a:lnTo>
                    <a:pt x="138" y="412"/>
                  </a:lnTo>
                  <a:lnTo>
                    <a:pt x="122" y="426"/>
                  </a:lnTo>
                  <a:lnTo>
                    <a:pt x="106" y="442"/>
                  </a:lnTo>
                  <a:lnTo>
                    <a:pt x="92" y="458"/>
                  </a:lnTo>
                  <a:lnTo>
                    <a:pt x="78" y="476"/>
                  </a:lnTo>
                  <a:lnTo>
                    <a:pt x="64" y="494"/>
                  </a:lnTo>
                  <a:lnTo>
                    <a:pt x="52" y="512"/>
                  </a:lnTo>
                  <a:lnTo>
                    <a:pt x="42" y="530"/>
                  </a:lnTo>
                  <a:lnTo>
                    <a:pt x="32" y="550"/>
                  </a:lnTo>
                  <a:lnTo>
                    <a:pt x="24" y="570"/>
                  </a:lnTo>
                  <a:lnTo>
                    <a:pt x="16" y="590"/>
                  </a:lnTo>
                  <a:lnTo>
                    <a:pt x="10" y="612"/>
                  </a:lnTo>
                  <a:lnTo>
                    <a:pt x="6" y="632"/>
                  </a:lnTo>
                  <a:lnTo>
                    <a:pt x="2" y="654"/>
                  </a:lnTo>
                  <a:lnTo>
                    <a:pt x="0" y="676"/>
                  </a:lnTo>
                  <a:lnTo>
                    <a:pt x="0" y="698"/>
                  </a:lnTo>
                  <a:lnTo>
                    <a:pt x="0" y="698"/>
                  </a:lnTo>
                  <a:lnTo>
                    <a:pt x="0" y="722"/>
                  </a:lnTo>
                  <a:lnTo>
                    <a:pt x="2" y="746"/>
                  </a:lnTo>
                  <a:lnTo>
                    <a:pt x="6" y="770"/>
                  </a:lnTo>
                  <a:lnTo>
                    <a:pt x="10" y="794"/>
                  </a:lnTo>
                  <a:lnTo>
                    <a:pt x="16" y="818"/>
                  </a:lnTo>
                  <a:lnTo>
                    <a:pt x="24" y="840"/>
                  </a:lnTo>
                  <a:lnTo>
                    <a:pt x="34" y="862"/>
                  </a:lnTo>
                  <a:lnTo>
                    <a:pt x="44" y="884"/>
                  </a:lnTo>
                  <a:lnTo>
                    <a:pt x="58" y="904"/>
                  </a:lnTo>
                  <a:lnTo>
                    <a:pt x="70" y="924"/>
                  </a:lnTo>
                  <a:lnTo>
                    <a:pt x="86" y="944"/>
                  </a:lnTo>
                  <a:lnTo>
                    <a:pt x="102" y="962"/>
                  </a:lnTo>
                  <a:lnTo>
                    <a:pt x="118" y="978"/>
                  </a:lnTo>
                  <a:lnTo>
                    <a:pt x="138" y="994"/>
                  </a:lnTo>
                  <a:lnTo>
                    <a:pt x="156" y="1010"/>
                  </a:lnTo>
                  <a:lnTo>
                    <a:pt x="178" y="1024"/>
                  </a:lnTo>
                  <a:lnTo>
                    <a:pt x="178" y="1024"/>
                  </a:lnTo>
                  <a:lnTo>
                    <a:pt x="188" y="1032"/>
                  </a:lnTo>
                  <a:lnTo>
                    <a:pt x="200" y="1040"/>
                  </a:lnTo>
                  <a:lnTo>
                    <a:pt x="208" y="1052"/>
                  </a:lnTo>
                  <a:lnTo>
                    <a:pt x="216" y="1062"/>
                  </a:lnTo>
                  <a:lnTo>
                    <a:pt x="224" y="1076"/>
                  </a:lnTo>
                  <a:lnTo>
                    <a:pt x="228" y="1088"/>
                  </a:lnTo>
                  <a:lnTo>
                    <a:pt x="232" y="1102"/>
                  </a:lnTo>
                  <a:lnTo>
                    <a:pt x="234" y="1116"/>
                  </a:lnTo>
                  <a:lnTo>
                    <a:pt x="234" y="1118"/>
                  </a:lnTo>
                  <a:lnTo>
                    <a:pt x="234" y="1280"/>
                  </a:lnTo>
                  <a:lnTo>
                    <a:pt x="234" y="1280"/>
                  </a:lnTo>
                  <a:lnTo>
                    <a:pt x="236" y="1286"/>
                  </a:lnTo>
                  <a:lnTo>
                    <a:pt x="240" y="1292"/>
                  </a:lnTo>
                  <a:lnTo>
                    <a:pt x="244" y="1296"/>
                  </a:lnTo>
                  <a:lnTo>
                    <a:pt x="252" y="1296"/>
                  </a:lnTo>
                  <a:lnTo>
                    <a:pt x="502" y="1296"/>
                  </a:lnTo>
                  <a:lnTo>
                    <a:pt x="502" y="1296"/>
                  </a:lnTo>
                  <a:lnTo>
                    <a:pt x="508" y="1296"/>
                  </a:lnTo>
                  <a:lnTo>
                    <a:pt x="514" y="1292"/>
                  </a:lnTo>
                  <a:lnTo>
                    <a:pt x="516" y="1286"/>
                  </a:lnTo>
                  <a:lnTo>
                    <a:pt x="518" y="1280"/>
                  </a:lnTo>
                  <a:lnTo>
                    <a:pt x="518" y="1110"/>
                  </a:lnTo>
                  <a:lnTo>
                    <a:pt x="518" y="1110"/>
                  </a:lnTo>
                  <a:lnTo>
                    <a:pt x="520" y="1096"/>
                  </a:lnTo>
                  <a:lnTo>
                    <a:pt x="524" y="1084"/>
                  </a:lnTo>
                  <a:lnTo>
                    <a:pt x="530" y="1072"/>
                  </a:lnTo>
                  <a:lnTo>
                    <a:pt x="536" y="1060"/>
                  </a:lnTo>
                  <a:lnTo>
                    <a:pt x="544" y="1050"/>
                  </a:lnTo>
                  <a:lnTo>
                    <a:pt x="554" y="1040"/>
                  </a:lnTo>
                  <a:lnTo>
                    <a:pt x="564" y="1032"/>
                  </a:lnTo>
                  <a:lnTo>
                    <a:pt x="576" y="1024"/>
                  </a:lnTo>
                  <a:lnTo>
                    <a:pt x="576" y="1024"/>
                  </a:lnTo>
                  <a:lnTo>
                    <a:pt x="606" y="1002"/>
                  </a:lnTo>
                  <a:lnTo>
                    <a:pt x="634" y="978"/>
                  </a:lnTo>
                  <a:lnTo>
                    <a:pt x="660" y="952"/>
                  </a:lnTo>
                  <a:lnTo>
                    <a:pt x="684" y="922"/>
                  </a:lnTo>
                  <a:lnTo>
                    <a:pt x="704" y="890"/>
                  </a:lnTo>
                  <a:lnTo>
                    <a:pt x="720" y="858"/>
                  </a:lnTo>
                  <a:lnTo>
                    <a:pt x="734" y="822"/>
                  </a:lnTo>
                  <a:lnTo>
                    <a:pt x="744" y="786"/>
                  </a:lnTo>
                  <a:lnTo>
                    <a:pt x="744" y="786"/>
                  </a:lnTo>
                  <a:lnTo>
                    <a:pt x="744" y="780"/>
                  </a:lnTo>
                  <a:lnTo>
                    <a:pt x="742" y="774"/>
                  </a:lnTo>
                  <a:lnTo>
                    <a:pt x="738" y="770"/>
                  </a:lnTo>
                  <a:lnTo>
                    <a:pt x="732" y="768"/>
                  </a:lnTo>
                  <a:lnTo>
                    <a:pt x="732" y="768"/>
                  </a:lnTo>
                  <a:lnTo>
                    <a:pt x="726" y="766"/>
                  </a:lnTo>
                  <a:lnTo>
                    <a:pt x="720" y="770"/>
                  </a:lnTo>
                  <a:lnTo>
                    <a:pt x="716" y="774"/>
                  </a:lnTo>
                  <a:lnTo>
                    <a:pt x="712" y="780"/>
                  </a:lnTo>
                  <a:lnTo>
                    <a:pt x="712" y="780"/>
                  </a:lnTo>
                  <a:lnTo>
                    <a:pt x="704" y="812"/>
                  </a:lnTo>
                  <a:lnTo>
                    <a:pt x="690" y="844"/>
                  </a:lnTo>
                  <a:lnTo>
                    <a:pt x="676" y="874"/>
                  </a:lnTo>
                  <a:lnTo>
                    <a:pt x="658" y="902"/>
                  </a:lnTo>
                  <a:lnTo>
                    <a:pt x="636" y="930"/>
                  </a:lnTo>
                  <a:lnTo>
                    <a:pt x="612" y="954"/>
                  </a:lnTo>
                  <a:lnTo>
                    <a:pt x="586" y="976"/>
                  </a:lnTo>
                  <a:lnTo>
                    <a:pt x="558" y="996"/>
                  </a:lnTo>
                  <a:lnTo>
                    <a:pt x="558" y="996"/>
                  </a:lnTo>
                  <a:lnTo>
                    <a:pt x="538" y="1010"/>
                  </a:lnTo>
                  <a:lnTo>
                    <a:pt x="522" y="1026"/>
                  </a:lnTo>
                  <a:lnTo>
                    <a:pt x="508" y="1044"/>
                  </a:lnTo>
                  <a:lnTo>
                    <a:pt x="496" y="1066"/>
                  </a:lnTo>
                  <a:lnTo>
                    <a:pt x="494" y="1072"/>
                  </a:lnTo>
                  <a:lnTo>
                    <a:pt x="464" y="1072"/>
                  </a:lnTo>
                  <a:lnTo>
                    <a:pt x="534" y="680"/>
                  </a:lnTo>
                  <a:lnTo>
                    <a:pt x="534" y="680"/>
                  </a:lnTo>
                  <a:lnTo>
                    <a:pt x="534" y="674"/>
                  </a:lnTo>
                  <a:lnTo>
                    <a:pt x="532" y="668"/>
                  </a:lnTo>
                  <a:lnTo>
                    <a:pt x="528" y="664"/>
                  </a:lnTo>
                  <a:lnTo>
                    <a:pt x="522" y="662"/>
                  </a:lnTo>
                  <a:lnTo>
                    <a:pt x="522" y="662"/>
                  </a:lnTo>
                  <a:lnTo>
                    <a:pt x="518" y="662"/>
                  </a:lnTo>
                  <a:lnTo>
                    <a:pt x="516" y="662"/>
                  </a:lnTo>
                  <a:lnTo>
                    <a:pt x="514" y="662"/>
                  </a:lnTo>
                  <a:lnTo>
                    <a:pt x="514" y="662"/>
                  </a:lnTo>
                  <a:lnTo>
                    <a:pt x="508" y="662"/>
                  </a:lnTo>
                  <a:lnTo>
                    <a:pt x="504" y="666"/>
                  </a:lnTo>
                  <a:lnTo>
                    <a:pt x="444" y="724"/>
                  </a:lnTo>
                  <a:lnTo>
                    <a:pt x="386" y="666"/>
                  </a:lnTo>
                  <a:lnTo>
                    <a:pt x="386" y="666"/>
                  </a:lnTo>
                  <a:lnTo>
                    <a:pt x="382" y="664"/>
                  </a:lnTo>
                  <a:lnTo>
                    <a:pt x="374" y="662"/>
                  </a:lnTo>
                  <a:lnTo>
                    <a:pt x="368" y="664"/>
                  </a:lnTo>
                  <a:lnTo>
                    <a:pt x="364" y="666"/>
                  </a:lnTo>
                  <a:lnTo>
                    <a:pt x="304" y="724"/>
                  </a:lnTo>
                  <a:lnTo>
                    <a:pt x="246" y="666"/>
                  </a:lnTo>
                  <a:lnTo>
                    <a:pt x="246" y="666"/>
                  </a:lnTo>
                  <a:lnTo>
                    <a:pt x="244" y="664"/>
                  </a:lnTo>
                  <a:lnTo>
                    <a:pt x="244" y="664"/>
                  </a:lnTo>
                  <a:lnTo>
                    <a:pt x="240" y="662"/>
                  </a:lnTo>
                  <a:lnTo>
                    <a:pt x="240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4" y="662"/>
                  </a:lnTo>
                  <a:lnTo>
                    <a:pt x="232" y="662"/>
                  </a:lnTo>
                  <a:lnTo>
                    <a:pt x="232" y="662"/>
                  </a:lnTo>
                  <a:lnTo>
                    <a:pt x="230" y="662"/>
                  </a:lnTo>
                  <a:lnTo>
                    <a:pt x="230" y="662"/>
                  </a:lnTo>
                  <a:lnTo>
                    <a:pt x="228" y="662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4" y="666"/>
                  </a:lnTo>
                  <a:lnTo>
                    <a:pt x="224" y="666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18" y="674"/>
                  </a:lnTo>
                  <a:lnTo>
                    <a:pt x="218" y="674"/>
                  </a:lnTo>
                  <a:lnTo>
                    <a:pt x="218" y="676"/>
                  </a:lnTo>
                  <a:lnTo>
                    <a:pt x="218" y="678"/>
                  </a:lnTo>
                  <a:lnTo>
                    <a:pt x="218" y="678"/>
                  </a:lnTo>
                  <a:lnTo>
                    <a:pt x="218" y="680"/>
                  </a:lnTo>
                  <a:lnTo>
                    <a:pt x="218" y="680"/>
                  </a:lnTo>
                  <a:lnTo>
                    <a:pt x="218" y="682"/>
                  </a:lnTo>
                  <a:lnTo>
                    <a:pt x="288" y="1072"/>
                  </a:lnTo>
                  <a:lnTo>
                    <a:pt x="258" y="1072"/>
                  </a:lnTo>
                  <a:lnTo>
                    <a:pt x="254" y="1066"/>
                  </a:lnTo>
                  <a:lnTo>
                    <a:pt x="254" y="1066"/>
                  </a:lnTo>
                  <a:lnTo>
                    <a:pt x="244" y="1044"/>
                  </a:lnTo>
                  <a:lnTo>
                    <a:pt x="230" y="1026"/>
                  </a:lnTo>
                  <a:lnTo>
                    <a:pt x="214" y="1010"/>
                  </a:lnTo>
                  <a:lnTo>
                    <a:pt x="194" y="996"/>
                  </a:lnTo>
                  <a:lnTo>
                    <a:pt x="194" y="996"/>
                  </a:lnTo>
                  <a:lnTo>
                    <a:pt x="176" y="982"/>
                  </a:lnTo>
                  <a:lnTo>
                    <a:pt x="158" y="970"/>
                  </a:lnTo>
                  <a:lnTo>
                    <a:pt x="142" y="954"/>
                  </a:lnTo>
                  <a:lnTo>
                    <a:pt x="126" y="938"/>
                  </a:lnTo>
                  <a:lnTo>
                    <a:pt x="110" y="922"/>
                  </a:lnTo>
                  <a:lnTo>
                    <a:pt x="98" y="906"/>
                  </a:lnTo>
                  <a:lnTo>
                    <a:pt x="84" y="888"/>
                  </a:lnTo>
                  <a:lnTo>
                    <a:pt x="74" y="868"/>
                  </a:lnTo>
                  <a:lnTo>
                    <a:pt x="64" y="848"/>
                  </a:lnTo>
                  <a:lnTo>
                    <a:pt x="56" y="828"/>
                  </a:lnTo>
                  <a:lnTo>
                    <a:pt x="48" y="808"/>
                  </a:lnTo>
                  <a:lnTo>
                    <a:pt x="42" y="786"/>
                  </a:lnTo>
                  <a:lnTo>
                    <a:pt x="38" y="764"/>
                  </a:lnTo>
                  <a:lnTo>
                    <a:pt x="34" y="742"/>
                  </a:lnTo>
                  <a:lnTo>
                    <a:pt x="32" y="720"/>
                  </a:lnTo>
                  <a:lnTo>
                    <a:pt x="32" y="698"/>
                  </a:lnTo>
                  <a:lnTo>
                    <a:pt x="32" y="698"/>
                  </a:lnTo>
                  <a:lnTo>
                    <a:pt x="32" y="678"/>
                  </a:lnTo>
                  <a:lnTo>
                    <a:pt x="34" y="658"/>
                  </a:lnTo>
                  <a:lnTo>
                    <a:pt x="42" y="618"/>
                  </a:lnTo>
                  <a:lnTo>
                    <a:pt x="56" y="580"/>
                  </a:lnTo>
                  <a:lnTo>
                    <a:pt x="72" y="544"/>
                  </a:lnTo>
                  <a:lnTo>
                    <a:pt x="92" y="510"/>
                  </a:lnTo>
                  <a:lnTo>
                    <a:pt x="118" y="478"/>
                  </a:lnTo>
                  <a:lnTo>
                    <a:pt x="146" y="450"/>
                  </a:lnTo>
                  <a:lnTo>
                    <a:pt x="178" y="424"/>
                  </a:lnTo>
                  <a:lnTo>
                    <a:pt x="180" y="422"/>
                  </a:lnTo>
                  <a:lnTo>
                    <a:pt x="180" y="422"/>
                  </a:lnTo>
                  <a:lnTo>
                    <a:pt x="184" y="420"/>
                  </a:lnTo>
                  <a:lnTo>
                    <a:pt x="184" y="420"/>
                  </a:lnTo>
                  <a:lnTo>
                    <a:pt x="206" y="410"/>
                  </a:lnTo>
                  <a:lnTo>
                    <a:pt x="230" y="402"/>
                  </a:lnTo>
                  <a:lnTo>
                    <a:pt x="254" y="398"/>
                  </a:lnTo>
                  <a:lnTo>
                    <a:pt x="278" y="396"/>
                  </a:lnTo>
                  <a:lnTo>
                    <a:pt x="278" y="396"/>
                  </a:lnTo>
                  <a:lnTo>
                    <a:pt x="304" y="398"/>
                  </a:lnTo>
                  <a:lnTo>
                    <a:pt x="328" y="402"/>
                  </a:lnTo>
                  <a:lnTo>
                    <a:pt x="350" y="410"/>
                  </a:lnTo>
                  <a:lnTo>
                    <a:pt x="372" y="420"/>
                  </a:lnTo>
                  <a:lnTo>
                    <a:pt x="372" y="420"/>
                  </a:lnTo>
                  <a:lnTo>
                    <a:pt x="380" y="422"/>
                  </a:lnTo>
                  <a:lnTo>
                    <a:pt x="388" y="420"/>
                  </a:lnTo>
                  <a:lnTo>
                    <a:pt x="388" y="420"/>
                  </a:lnTo>
                  <a:lnTo>
                    <a:pt x="410" y="410"/>
                  </a:lnTo>
                  <a:lnTo>
                    <a:pt x="434" y="402"/>
                  </a:lnTo>
                  <a:lnTo>
                    <a:pt x="458" y="398"/>
                  </a:lnTo>
                  <a:lnTo>
                    <a:pt x="484" y="396"/>
                  </a:lnTo>
                  <a:lnTo>
                    <a:pt x="484" y="396"/>
                  </a:lnTo>
                  <a:lnTo>
                    <a:pt x="502" y="396"/>
                  </a:lnTo>
                  <a:lnTo>
                    <a:pt x="522" y="400"/>
                  </a:lnTo>
                  <a:lnTo>
                    <a:pt x="542" y="404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86" y="430"/>
                  </a:lnTo>
                  <a:lnTo>
                    <a:pt x="608" y="448"/>
                  </a:lnTo>
                  <a:lnTo>
                    <a:pt x="630" y="470"/>
                  </a:lnTo>
                  <a:lnTo>
                    <a:pt x="650" y="492"/>
                  </a:lnTo>
                  <a:lnTo>
                    <a:pt x="666" y="516"/>
                  </a:lnTo>
                  <a:lnTo>
                    <a:pt x="682" y="542"/>
                  </a:lnTo>
                  <a:lnTo>
                    <a:pt x="694" y="570"/>
                  </a:lnTo>
                  <a:lnTo>
                    <a:pt x="704" y="598"/>
                  </a:lnTo>
                  <a:lnTo>
                    <a:pt x="704" y="598"/>
                  </a:lnTo>
                  <a:lnTo>
                    <a:pt x="708" y="602"/>
                  </a:lnTo>
                  <a:lnTo>
                    <a:pt x="712" y="606"/>
                  </a:lnTo>
                  <a:lnTo>
                    <a:pt x="720" y="608"/>
                  </a:lnTo>
                  <a:lnTo>
                    <a:pt x="726" y="608"/>
                  </a:lnTo>
                  <a:lnTo>
                    <a:pt x="726" y="608"/>
                  </a:lnTo>
                  <a:lnTo>
                    <a:pt x="732" y="604"/>
                  </a:lnTo>
                  <a:lnTo>
                    <a:pt x="734" y="600"/>
                  </a:lnTo>
                  <a:lnTo>
                    <a:pt x="734" y="600"/>
                  </a:lnTo>
                  <a:lnTo>
                    <a:pt x="736" y="594"/>
                  </a:lnTo>
                  <a:lnTo>
                    <a:pt x="736" y="588"/>
                  </a:lnTo>
                  <a:lnTo>
                    <a:pt x="736" y="588"/>
                  </a:lnTo>
                  <a:lnTo>
                    <a:pt x="722" y="548"/>
                  </a:lnTo>
                  <a:lnTo>
                    <a:pt x="702" y="512"/>
                  </a:lnTo>
                  <a:lnTo>
                    <a:pt x="680" y="478"/>
                  </a:lnTo>
                  <a:lnTo>
                    <a:pt x="652" y="446"/>
                  </a:lnTo>
                  <a:lnTo>
                    <a:pt x="642" y="434"/>
                  </a:lnTo>
                  <a:lnTo>
                    <a:pt x="630" y="424"/>
                  </a:lnTo>
                  <a:lnTo>
                    <a:pt x="630" y="424"/>
                  </a:lnTo>
                  <a:lnTo>
                    <a:pt x="606" y="404"/>
                  </a:lnTo>
                  <a:lnTo>
                    <a:pt x="602" y="400"/>
                  </a:lnTo>
                  <a:lnTo>
                    <a:pt x="572" y="188"/>
                  </a:lnTo>
                  <a:lnTo>
                    <a:pt x="688" y="150"/>
                  </a:lnTo>
                  <a:lnTo>
                    <a:pt x="688" y="262"/>
                  </a:lnTo>
                  <a:lnTo>
                    <a:pt x="682" y="266"/>
                  </a:lnTo>
                  <a:lnTo>
                    <a:pt x="682" y="266"/>
                  </a:lnTo>
                  <a:lnTo>
                    <a:pt x="668" y="274"/>
                  </a:lnTo>
                  <a:lnTo>
                    <a:pt x="658" y="284"/>
                  </a:lnTo>
                  <a:lnTo>
                    <a:pt x="652" y="298"/>
                  </a:lnTo>
                  <a:lnTo>
                    <a:pt x="650" y="314"/>
                  </a:lnTo>
                  <a:lnTo>
                    <a:pt x="650" y="410"/>
                  </a:lnTo>
                  <a:lnTo>
                    <a:pt x="650" y="410"/>
                  </a:lnTo>
                  <a:lnTo>
                    <a:pt x="650" y="412"/>
                  </a:lnTo>
                  <a:lnTo>
                    <a:pt x="652" y="424"/>
                  </a:lnTo>
                  <a:lnTo>
                    <a:pt x="664" y="426"/>
                  </a:lnTo>
                  <a:lnTo>
                    <a:pt x="664" y="426"/>
                  </a:lnTo>
                  <a:lnTo>
                    <a:pt x="666" y="426"/>
                  </a:lnTo>
                  <a:lnTo>
                    <a:pt x="744" y="426"/>
                  </a:lnTo>
                  <a:lnTo>
                    <a:pt x="744" y="426"/>
                  </a:lnTo>
                  <a:lnTo>
                    <a:pt x="750" y="424"/>
                  </a:lnTo>
                  <a:lnTo>
                    <a:pt x="756" y="422"/>
                  </a:lnTo>
                  <a:lnTo>
                    <a:pt x="760" y="416"/>
                  </a:lnTo>
                  <a:lnTo>
                    <a:pt x="760" y="410"/>
                  </a:lnTo>
                  <a:lnTo>
                    <a:pt x="760" y="314"/>
                  </a:lnTo>
                  <a:close/>
                  <a:moveTo>
                    <a:pt x="260" y="726"/>
                  </a:moveTo>
                  <a:lnTo>
                    <a:pt x="294" y="760"/>
                  </a:lnTo>
                  <a:lnTo>
                    <a:pt x="294" y="760"/>
                  </a:lnTo>
                  <a:lnTo>
                    <a:pt x="298" y="764"/>
                  </a:lnTo>
                  <a:lnTo>
                    <a:pt x="304" y="764"/>
                  </a:lnTo>
                  <a:lnTo>
                    <a:pt x="310" y="764"/>
                  </a:lnTo>
                  <a:lnTo>
                    <a:pt x="316" y="760"/>
                  </a:lnTo>
                  <a:lnTo>
                    <a:pt x="374" y="702"/>
                  </a:lnTo>
                  <a:lnTo>
                    <a:pt x="434" y="760"/>
                  </a:lnTo>
                  <a:lnTo>
                    <a:pt x="434" y="760"/>
                  </a:lnTo>
                  <a:lnTo>
                    <a:pt x="438" y="764"/>
                  </a:lnTo>
                  <a:lnTo>
                    <a:pt x="444" y="764"/>
                  </a:lnTo>
                  <a:lnTo>
                    <a:pt x="452" y="764"/>
                  </a:lnTo>
                  <a:lnTo>
                    <a:pt x="456" y="760"/>
                  </a:lnTo>
                  <a:lnTo>
                    <a:pt x="494" y="722"/>
                  </a:lnTo>
                  <a:lnTo>
                    <a:pt x="432" y="1072"/>
                  </a:lnTo>
                  <a:lnTo>
                    <a:pt x="322" y="1072"/>
                  </a:lnTo>
                  <a:lnTo>
                    <a:pt x="260" y="726"/>
                  </a:lnTo>
                  <a:close/>
                  <a:moveTo>
                    <a:pt x="268" y="1106"/>
                  </a:moveTo>
                  <a:lnTo>
                    <a:pt x="486" y="1106"/>
                  </a:lnTo>
                  <a:lnTo>
                    <a:pt x="486" y="1168"/>
                  </a:lnTo>
                  <a:lnTo>
                    <a:pt x="268" y="1168"/>
                  </a:lnTo>
                  <a:lnTo>
                    <a:pt x="268" y="1106"/>
                  </a:lnTo>
                  <a:close/>
                  <a:moveTo>
                    <a:pt x="268" y="1200"/>
                  </a:moveTo>
                  <a:lnTo>
                    <a:pt x="486" y="1200"/>
                  </a:lnTo>
                  <a:lnTo>
                    <a:pt x="486" y="1264"/>
                  </a:lnTo>
                  <a:lnTo>
                    <a:pt x="268" y="1264"/>
                  </a:lnTo>
                  <a:lnTo>
                    <a:pt x="268" y="1200"/>
                  </a:lnTo>
                  <a:close/>
                  <a:moveTo>
                    <a:pt x="548" y="372"/>
                  </a:moveTo>
                  <a:lnTo>
                    <a:pt x="548" y="372"/>
                  </a:lnTo>
                  <a:lnTo>
                    <a:pt x="516" y="366"/>
                  </a:lnTo>
                  <a:lnTo>
                    <a:pt x="484" y="362"/>
                  </a:lnTo>
                  <a:lnTo>
                    <a:pt x="484" y="362"/>
                  </a:lnTo>
                  <a:lnTo>
                    <a:pt x="458" y="364"/>
                  </a:lnTo>
                  <a:lnTo>
                    <a:pt x="434" y="368"/>
                  </a:lnTo>
                  <a:lnTo>
                    <a:pt x="410" y="376"/>
                  </a:lnTo>
                  <a:lnTo>
                    <a:pt x="386" y="384"/>
                  </a:lnTo>
                  <a:lnTo>
                    <a:pt x="380" y="388"/>
                  </a:lnTo>
                  <a:lnTo>
                    <a:pt x="376" y="384"/>
                  </a:lnTo>
                  <a:lnTo>
                    <a:pt x="376" y="384"/>
                  </a:lnTo>
                  <a:lnTo>
                    <a:pt x="356" y="376"/>
                  </a:lnTo>
                  <a:lnTo>
                    <a:pt x="336" y="370"/>
                  </a:lnTo>
                  <a:lnTo>
                    <a:pt x="316" y="366"/>
                  </a:lnTo>
                  <a:lnTo>
                    <a:pt x="296" y="364"/>
                  </a:lnTo>
                  <a:lnTo>
                    <a:pt x="276" y="362"/>
                  </a:lnTo>
                  <a:lnTo>
                    <a:pt x="254" y="364"/>
                  </a:lnTo>
                  <a:lnTo>
                    <a:pt x="234" y="368"/>
                  </a:lnTo>
                  <a:lnTo>
                    <a:pt x="214" y="372"/>
                  </a:lnTo>
                  <a:lnTo>
                    <a:pt x="196" y="378"/>
                  </a:lnTo>
                  <a:lnTo>
                    <a:pt x="226" y="160"/>
                  </a:lnTo>
                  <a:lnTo>
                    <a:pt x="234" y="158"/>
                  </a:lnTo>
                  <a:lnTo>
                    <a:pt x="234" y="158"/>
                  </a:lnTo>
                  <a:lnTo>
                    <a:pt x="268" y="152"/>
                  </a:lnTo>
                  <a:lnTo>
                    <a:pt x="304" y="146"/>
                  </a:lnTo>
                  <a:lnTo>
                    <a:pt x="342" y="144"/>
                  </a:lnTo>
                  <a:lnTo>
                    <a:pt x="380" y="142"/>
                  </a:lnTo>
                  <a:lnTo>
                    <a:pt x="380" y="142"/>
                  </a:lnTo>
                  <a:lnTo>
                    <a:pt x="420" y="144"/>
                  </a:lnTo>
                  <a:lnTo>
                    <a:pt x="458" y="146"/>
                  </a:lnTo>
                  <a:lnTo>
                    <a:pt x="494" y="152"/>
                  </a:lnTo>
                  <a:lnTo>
                    <a:pt x="528" y="158"/>
                  </a:lnTo>
                  <a:lnTo>
                    <a:pt x="536" y="160"/>
                  </a:lnTo>
                  <a:lnTo>
                    <a:pt x="566" y="378"/>
                  </a:lnTo>
                  <a:lnTo>
                    <a:pt x="548" y="372"/>
                  </a:lnTo>
                  <a:close/>
                  <a:moveTo>
                    <a:pt x="570" y="154"/>
                  </a:moveTo>
                  <a:lnTo>
                    <a:pt x="566" y="144"/>
                  </a:lnTo>
                  <a:lnTo>
                    <a:pt x="566" y="144"/>
                  </a:lnTo>
                  <a:lnTo>
                    <a:pt x="562" y="136"/>
                  </a:lnTo>
                  <a:lnTo>
                    <a:pt x="554" y="132"/>
                  </a:lnTo>
                  <a:lnTo>
                    <a:pt x="554" y="132"/>
                  </a:lnTo>
                  <a:lnTo>
                    <a:pt x="516" y="122"/>
                  </a:lnTo>
                  <a:lnTo>
                    <a:pt x="474" y="116"/>
                  </a:lnTo>
                  <a:lnTo>
                    <a:pt x="428" y="110"/>
                  </a:lnTo>
                  <a:lnTo>
                    <a:pt x="380" y="108"/>
                  </a:lnTo>
                  <a:lnTo>
                    <a:pt x="380" y="108"/>
                  </a:lnTo>
                  <a:lnTo>
                    <a:pt x="334" y="110"/>
                  </a:lnTo>
                  <a:lnTo>
                    <a:pt x="288" y="116"/>
                  </a:lnTo>
                  <a:lnTo>
                    <a:pt x="246" y="122"/>
                  </a:lnTo>
                  <a:lnTo>
                    <a:pt x="206" y="132"/>
                  </a:lnTo>
                  <a:lnTo>
                    <a:pt x="206" y="132"/>
                  </a:lnTo>
                  <a:lnTo>
                    <a:pt x="200" y="136"/>
                  </a:lnTo>
                  <a:lnTo>
                    <a:pt x="196" y="144"/>
                  </a:lnTo>
                  <a:lnTo>
                    <a:pt x="192" y="154"/>
                  </a:lnTo>
                  <a:lnTo>
                    <a:pt x="102" y="126"/>
                  </a:lnTo>
                  <a:lnTo>
                    <a:pt x="380" y="34"/>
                  </a:lnTo>
                  <a:lnTo>
                    <a:pt x="658" y="126"/>
                  </a:lnTo>
                  <a:lnTo>
                    <a:pt x="570" y="154"/>
                  </a:lnTo>
                  <a:close/>
                  <a:moveTo>
                    <a:pt x="728" y="394"/>
                  </a:moveTo>
                  <a:lnTo>
                    <a:pt x="682" y="394"/>
                  </a:lnTo>
                  <a:lnTo>
                    <a:pt x="682" y="314"/>
                  </a:lnTo>
                  <a:lnTo>
                    <a:pt x="682" y="314"/>
                  </a:lnTo>
                  <a:lnTo>
                    <a:pt x="684" y="306"/>
                  </a:lnTo>
                  <a:lnTo>
                    <a:pt x="688" y="300"/>
                  </a:lnTo>
                  <a:lnTo>
                    <a:pt x="694" y="296"/>
                  </a:lnTo>
                  <a:lnTo>
                    <a:pt x="702" y="294"/>
                  </a:lnTo>
                  <a:lnTo>
                    <a:pt x="708" y="294"/>
                  </a:lnTo>
                  <a:lnTo>
                    <a:pt x="708" y="294"/>
                  </a:lnTo>
                  <a:lnTo>
                    <a:pt x="716" y="296"/>
                  </a:lnTo>
                  <a:lnTo>
                    <a:pt x="722" y="300"/>
                  </a:lnTo>
                  <a:lnTo>
                    <a:pt x="726" y="306"/>
                  </a:lnTo>
                  <a:lnTo>
                    <a:pt x="728" y="314"/>
                  </a:lnTo>
                  <a:lnTo>
                    <a:pt x="728" y="394"/>
                  </a:lnTo>
                  <a:close/>
                </a:path>
              </a:pathLst>
            </a:custGeom>
            <a:solidFill>
              <a:srgbClr val="4021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7968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880891" y="1260624"/>
            <a:ext cx="676339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latin typeface="나눔스퀘어 ExtraBold" pitchFamily="50" charset="-127"/>
                <a:ea typeface="나눔스퀘어 ExtraBold" pitchFamily="50" charset="-127"/>
              </a:rPr>
              <a:t>마약류가 사회에 미치는 영향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28763" y="2987655"/>
            <a:ext cx="7303602" cy="492443"/>
          </a:xfrm>
          <a:prstGeom prst="rect">
            <a:avLst/>
          </a:prstGeom>
          <a:solidFill>
            <a:srgbClr val="FFD9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728763" y="2556768"/>
            <a:ext cx="730360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dirty="0" err="1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학습활동지에</a:t>
            </a:r>
            <a:r>
              <a:rPr lang="ko-KR" altLang="en-US" sz="5400" dirty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 정리하기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3218920" y="5581104"/>
            <a:ext cx="4320480" cy="396044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1728763" y="3852912"/>
            <a:ext cx="15337704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55600" fontAlgn="base">
              <a:lnSpc>
                <a:spcPts val="8000"/>
              </a:lnSpc>
              <a:buFont typeface="Arial" panose="020B0604020202020204" pitchFamily="34" charset="0"/>
              <a:buChar char="•"/>
            </a:pPr>
            <a:r>
              <a:rPr lang="ko-KR" altLang="en-US" sz="3800" spc="-100" dirty="0" smtClean="0">
                <a:latin typeface="나눔스퀘어 ExtraBold" pitchFamily="50" charset="-127"/>
                <a:ea typeface="나눔스퀘어 ExtraBold" pitchFamily="50" charset="-127"/>
              </a:rPr>
              <a:t>읽기 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</a:rPr>
              <a:t>자료 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</a:rPr>
              <a:t>3: 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</a:rPr>
              <a:t>왜 중국은 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</a:rPr>
              <a:t>100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</a:rPr>
              <a:t>년이나 아편에서 벗어나지 못했나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</a:rPr>
              <a:t>?</a:t>
            </a:r>
            <a:endParaRPr lang="ko-KR" altLang="en-US" sz="3800" spc="-1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355600" indent="-355600" fontAlgn="base">
              <a:lnSpc>
                <a:spcPts val="8000"/>
              </a:lnSpc>
              <a:buFont typeface="Arial" panose="020B0604020202020204" pitchFamily="34" charset="0"/>
              <a:buChar char="•"/>
            </a:pP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</a:rPr>
              <a:t>영상 자료 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</a:rPr>
              <a:t>7: 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  <a:hlinkClick r:id="rId2"/>
              </a:rPr>
              <a:t>[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  <a:hlinkClick r:id="rId2"/>
              </a:rPr>
              <a:t>동영상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  <a:hlinkClick r:id="rId2"/>
              </a:rPr>
              <a:t>] 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  <a:hlinkClick r:id="rId2"/>
              </a:rPr>
              <a:t>중국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  <a:hlinkClick r:id="rId2"/>
              </a:rPr>
              <a:t>, 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  <a:hlinkClick r:id="rId2"/>
              </a:rPr>
              <a:t>마약과의 전쟁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  <a:hlinkClick r:id="rId2"/>
              </a:rPr>
              <a:t>, 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  <a:hlinkClick r:id="rId2"/>
              </a:rPr>
              <a:t>백색 공포의 희생자들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</a:rPr>
              <a:t> 6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</a:rPr>
              <a:t>분 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</a:rPr>
              <a:t>59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</a:rPr>
              <a:t>초</a:t>
            </a:r>
          </a:p>
          <a:p>
            <a:pPr marL="355600" indent="-355600" fontAlgn="base">
              <a:lnSpc>
                <a:spcPts val="8000"/>
              </a:lnSpc>
              <a:buFont typeface="Arial" panose="020B0604020202020204" pitchFamily="34" charset="0"/>
              <a:buChar char="•"/>
            </a:pP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</a:rPr>
              <a:t>영상 자료 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</a:rPr>
              <a:t>8: 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  <a:hlinkClick r:id="rId3"/>
              </a:rPr>
              <a:t>[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  <a:hlinkClick r:id="rId3"/>
              </a:rPr>
              <a:t>동영상 뉴스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  <a:hlinkClick r:id="rId3"/>
              </a:rPr>
              <a:t>] 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  <a:hlinkClick r:id="rId3"/>
              </a:rPr>
              <a:t>마약사범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  <a:hlinkClick r:id="rId3"/>
              </a:rPr>
              <a:t>, 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  <a:hlinkClick r:id="rId3"/>
              </a:rPr>
              <a:t>톨게이트서 경찰과 총격전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</a:rPr>
              <a:t>1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</a:rPr>
              <a:t>분 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</a:rPr>
              <a:t>41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</a:rPr>
              <a:t>초</a:t>
            </a:r>
          </a:p>
          <a:p>
            <a:pPr marL="355600" indent="-355600" fontAlgn="base">
              <a:lnSpc>
                <a:spcPts val="8000"/>
              </a:lnSpc>
              <a:buFont typeface="Arial" panose="020B0604020202020204" pitchFamily="34" charset="0"/>
              <a:buChar char="•"/>
            </a:pP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</a:rPr>
              <a:t>영상 자료 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</a:rPr>
              <a:t>9: 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  <a:hlinkClick r:id="rId4"/>
              </a:rPr>
              <a:t>[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  <a:hlinkClick r:id="rId4"/>
              </a:rPr>
              <a:t>동영상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  <a:hlinkClick r:id="rId4"/>
              </a:rPr>
              <a:t>] 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  <a:hlinkClick r:id="rId4"/>
              </a:rPr>
              <a:t>멕시코 마약 카르텔과의 </a:t>
            </a:r>
            <a:r>
              <a:rPr lang="ko-KR" altLang="en-US" sz="3800" spc="-100" dirty="0" smtClean="0">
                <a:latin typeface="나눔스퀘어 ExtraBold" pitchFamily="50" charset="-127"/>
                <a:ea typeface="나눔스퀘어 ExtraBold" pitchFamily="50" charset="-127"/>
                <a:hlinkClick r:id="rId4"/>
              </a:rPr>
              <a:t>전쟁</a:t>
            </a:r>
            <a:r>
              <a:rPr lang="en-US" altLang="ko-KR" sz="3800" spc="-100" dirty="0" smtClean="0"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</a:rPr>
              <a:t>7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</a:rPr>
              <a:t>분 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</a:rPr>
              <a:t>50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</a:rPr>
              <a:t>초</a:t>
            </a:r>
          </a:p>
          <a:p>
            <a:pPr marL="355600" indent="-355600" fontAlgn="base">
              <a:lnSpc>
                <a:spcPts val="8000"/>
              </a:lnSpc>
              <a:buFont typeface="Arial" panose="020B0604020202020204" pitchFamily="34" charset="0"/>
              <a:buChar char="•"/>
            </a:pP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</a:rPr>
              <a:t>영상 자료 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</a:rPr>
              <a:t>10: 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  <a:hlinkClick r:id="rId5"/>
              </a:rPr>
              <a:t>[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  <a:hlinkClick r:id="rId5"/>
              </a:rPr>
              <a:t>동영상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  <a:hlinkClick r:id="rId5"/>
              </a:rPr>
              <a:t>] 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  <a:hlinkClick r:id="rId5"/>
              </a:rPr>
              <a:t>브라질 </a:t>
            </a:r>
            <a:r>
              <a:rPr lang="ko-KR" altLang="en-US" sz="3800" spc="-100" dirty="0" err="1">
                <a:latin typeface="나눔스퀘어 ExtraBold" pitchFamily="50" charset="-127"/>
                <a:ea typeface="나눔스퀘어 ExtraBold" pitchFamily="50" charset="-127"/>
                <a:hlinkClick r:id="rId5"/>
              </a:rPr>
              <a:t>상파울루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  <a:hlinkClick r:id="rId5"/>
              </a:rPr>
              <a:t> 도심이 마약 소굴로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</a:rPr>
              <a:t>  2</a:t>
            </a:r>
            <a:r>
              <a:rPr lang="ko-KR" altLang="en-US" sz="3800" spc="-100" dirty="0">
                <a:latin typeface="나눔스퀘어 ExtraBold" pitchFamily="50" charset="-127"/>
                <a:ea typeface="나눔스퀘어 ExtraBold" pitchFamily="50" charset="-127"/>
              </a:rPr>
              <a:t>분 </a:t>
            </a:r>
            <a:r>
              <a:rPr lang="en-US" altLang="ko-KR" sz="3800" spc="-100" dirty="0">
                <a:latin typeface="나눔스퀘어 ExtraBold" pitchFamily="50" charset="-127"/>
                <a:ea typeface="나눔스퀘어 ExtraBold" pitchFamily="50" charset="-127"/>
              </a:rPr>
              <a:t>8</a:t>
            </a:r>
            <a:r>
              <a:rPr lang="ko-KR" altLang="en-US" sz="3800" spc="-100" dirty="0" smtClean="0">
                <a:latin typeface="나눔스퀘어 ExtraBold" pitchFamily="50" charset="-127"/>
                <a:ea typeface="나눔스퀘어 ExtraBold" pitchFamily="50" charset="-127"/>
              </a:rPr>
              <a:t>초</a:t>
            </a:r>
            <a:endParaRPr lang="ko-KR" altLang="en-US" sz="3800" spc="-1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3242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880891" y="1260624"/>
            <a:ext cx="28905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latin typeface="나눔스퀘어 ExtraBold" pitchFamily="50" charset="-127"/>
                <a:ea typeface="나눔스퀘어 ExtraBold" pitchFamily="50" charset="-127"/>
              </a:rPr>
              <a:t>미치는 영향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28763" y="2987655"/>
            <a:ext cx="11347978" cy="492443"/>
          </a:xfrm>
          <a:prstGeom prst="rect">
            <a:avLst/>
          </a:prstGeom>
          <a:solidFill>
            <a:srgbClr val="FFD9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728763" y="2556768"/>
            <a:ext cx="1134797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dirty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마약류가 개인과 사회에 미치는 영향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3218920" y="5581104"/>
            <a:ext cx="4320480" cy="396044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1728763" y="3852912"/>
            <a:ext cx="15337704" cy="2675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55600" fontAlgn="base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4500" spc="-100" dirty="0" err="1">
                <a:latin typeface="나눔스퀘어 ExtraBold" pitchFamily="50" charset="-127"/>
                <a:ea typeface="나눔스퀘어 ExtraBold" pitchFamily="50" charset="-127"/>
              </a:rPr>
              <a:t>학습활동지에</a:t>
            </a:r>
            <a:r>
              <a:rPr lang="ko-KR" altLang="en-US" sz="4500" spc="-100" dirty="0">
                <a:latin typeface="나눔스퀘어 ExtraBold" pitchFamily="50" charset="-127"/>
                <a:ea typeface="나눔스퀘어 ExtraBold" pitchFamily="50" charset="-127"/>
              </a:rPr>
              <a:t> 정리한 내용을 </a:t>
            </a:r>
            <a:r>
              <a:rPr lang="ko-KR" altLang="en-US" sz="4500" spc="-100" dirty="0" err="1">
                <a:latin typeface="나눔스퀘어 ExtraBold" pitchFamily="50" charset="-127"/>
                <a:ea typeface="나눔스퀘어 ExtraBold" pitchFamily="50" charset="-127"/>
              </a:rPr>
              <a:t>모둠</a:t>
            </a:r>
            <a:r>
              <a:rPr lang="ko-KR" altLang="en-US" sz="4500" spc="-100" dirty="0">
                <a:latin typeface="나눔스퀘어 ExtraBold" pitchFamily="50" charset="-127"/>
                <a:ea typeface="나눔스퀘어 ExtraBold" pitchFamily="50" charset="-127"/>
              </a:rPr>
              <a:t> 내에서 서로 </a:t>
            </a:r>
            <a:r>
              <a:rPr lang="ko-KR" altLang="en-US" sz="4500" spc="-100" dirty="0" smtClean="0">
                <a:latin typeface="나눔스퀘어 ExtraBold" pitchFamily="50" charset="-127"/>
                <a:ea typeface="나눔스퀘어 ExtraBold" pitchFamily="50" charset="-127"/>
              </a:rPr>
              <a:t>나누기</a:t>
            </a:r>
            <a:endParaRPr lang="ko-KR" altLang="en-US" sz="4500" spc="-1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355600" indent="-355600" fontAlgn="base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4500" spc="-100" dirty="0" err="1">
                <a:latin typeface="나눔스퀘어 ExtraBold" pitchFamily="50" charset="-127"/>
                <a:ea typeface="나눔스퀘어 ExtraBold" pitchFamily="50" charset="-127"/>
              </a:rPr>
              <a:t>모둠에서</a:t>
            </a:r>
            <a:r>
              <a:rPr lang="ko-KR" altLang="en-US" sz="4500" spc="-100" dirty="0">
                <a:latin typeface="나눔스퀘어 ExtraBold" pitchFamily="50" charset="-127"/>
                <a:ea typeface="나눔스퀘어 ExtraBold" pitchFamily="50" charset="-127"/>
              </a:rPr>
              <a:t> 공유한 내용을 학생이 </a:t>
            </a:r>
            <a:r>
              <a:rPr lang="ko-KR" altLang="en-US" sz="4500" spc="-100" dirty="0" smtClean="0">
                <a:latin typeface="나눔스퀘어 ExtraBold" pitchFamily="50" charset="-127"/>
                <a:ea typeface="나눔스퀘어 ExtraBold" pitchFamily="50" charset="-127"/>
              </a:rPr>
              <a:t>발표함</a:t>
            </a:r>
            <a:endParaRPr lang="ko-KR" altLang="en-US" sz="4500" spc="-1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3135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880891" y="1260624"/>
            <a:ext cx="28905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latin typeface="나눔스퀘어 ExtraBold" pitchFamily="50" charset="-127"/>
                <a:ea typeface="나눔스퀘어 ExtraBold" pitchFamily="50" charset="-127"/>
              </a:rPr>
              <a:t>미치는 영향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28763" y="2987655"/>
            <a:ext cx="10009112" cy="492443"/>
          </a:xfrm>
          <a:prstGeom prst="rect">
            <a:avLst/>
          </a:prstGeom>
          <a:solidFill>
            <a:srgbClr val="FFD9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728763" y="2556768"/>
            <a:ext cx="101633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dirty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마약류가 개인에게 미치는 영향</a:t>
            </a:r>
            <a:r>
              <a:rPr lang="en-US" altLang="ko-KR" sz="5400" dirty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1</a:t>
            </a:r>
            <a:endParaRPr lang="ko-KR" altLang="en-US" sz="5400" dirty="0">
              <a:solidFill>
                <a:srgbClr val="5F1985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218920" y="5581104"/>
            <a:ext cx="4320480" cy="396044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2088803" y="4780299"/>
            <a:ext cx="153377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손발 떨림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발한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불면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구토 등</a:t>
            </a:r>
            <a:endParaRPr lang="en-US" altLang="ko-KR" sz="40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중추신경계의 영구적 손상으로 정신병적 증상 및 조기 치매</a:t>
            </a:r>
            <a:endParaRPr lang="en-US" altLang="ko-KR" sz="40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과량 복용으로 협심증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부정맥 등의 치명적인 상태가 될 수 있음</a:t>
            </a:r>
            <a:endParaRPr lang="en-US" altLang="ko-KR" sz="40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위궤양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간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호흡기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골수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피부 등 신체 각 부위의 손상</a:t>
            </a:r>
            <a:endParaRPr lang="en-US" altLang="ko-KR" sz="40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불임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기형아 출산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면역력 저하 등</a:t>
            </a:r>
            <a:endParaRPr lang="en-US" altLang="ko-KR" sz="40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의존성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내성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중독</a:t>
            </a:r>
            <a:endParaRPr lang="en-US" altLang="ko-KR" sz="40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주사기 사용으로 각종 감염에 노출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AIDS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감염 위험 </a:t>
            </a:r>
            <a:r>
              <a:rPr lang="ko-KR" altLang="en-US" sz="4000" dirty="0" smtClean="0">
                <a:latin typeface="나눔스퀘어 ExtraBold" pitchFamily="50" charset="-127"/>
                <a:ea typeface="나눔스퀘어 ExtraBold" pitchFamily="50" charset="-127"/>
              </a:rPr>
              <a:t>등</a:t>
            </a:r>
            <a:endParaRPr lang="en-US" altLang="ko-KR" sz="40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1872779" y="3708896"/>
            <a:ext cx="2685582" cy="864096"/>
          </a:xfrm>
          <a:prstGeom prst="round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1913085" y="3780904"/>
            <a:ext cx="26452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신체적 영향</a:t>
            </a:r>
            <a:endParaRPr lang="en-US" altLang="ko-KR" sz="40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54479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880891" y="1260624"/>
            <a:ext cx="28905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latin typeface="나눔스퀘어 ExtraBold" pitchFamily="50" charset="-127"/>
                <a:ea typeface="나눔스퀘어 ExtraBold" pitchFamily="50" charset="-127"/>
              </a:rPr>
              <a:t>미치는 영향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28763" y="2987655"/>
            <a:ext cx="10009112" cy="492443"/>
          </a:xfrm>
          <a:prstGeom prst="rect">
            <a:avLst/>
          </a:prstGeom>
          <a:solidFill>
            <a:srgbClr val="FFD9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728763" y="2556768"/>
            <a:ext cx="1501725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dirty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마약류가 개인에게 미치는 영향</a:t>
            </a:r>
            <a:r>
              <a:rPr lang="en-US" altLang="ko-KR" sz="5400" dirty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2</a:t>
            </a:r>
            <a:r>
              <a:rPr lang="en-US" altLang="ko-KR" sz="4000" dirty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(</a:t>
            </a:r>
            <a:r>
              <a:rPr lang="ko-KR" altLang="en-US" sz="4000" dirty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정신적 사회적 영향</a:t>
            </a:r>
            <a:r>
              <a:rPr lang="en-US" altLang="ko-KR" sz="4000" dirty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)</a:t>
            </a:r>
            <a:endParaRPr lang="ko-KR" altLang="en-US" sz="4000" dirty="0">
              <a:solidFill>
                <a:srgbClr val="5F1985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218920" y="5581104"/>
            <a:ext cx="4320480" cy="396044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2088803" y="4780299"/>
            <a:ext cx="1533770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ts val="4500"/>
              </a:lnSpc>
              <a:buFont typeface="Arial" panose="020B0604020202020204" pitchFamily="34" charset="0"/>
              <a:buChar char="•"/>
            </a:pP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정신적 문제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: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성격 변화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우울증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불안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발작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의심증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피해 </a:t>
            </a:r>
            <a:r>
              <a:rPr lang="ko-KR" altLang="en-US" sz="4000" dirty="0" smtClean="0">
                <a:latin typeface="나눔스퀘어 ExtraBold" pitchFamily="50" charset="-127"/>
                <a:ea typeface="나눔스퀘어 ExtraBold" pitchFamily="50" charset="-127"/>
              </a:rPr>
              <a:t>망상</a:t>
            </a:r>
            <a:endParaRPr lang="en-US" altLang="ko-KR" sz="40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marL="457200" indent="-457200">
              <a:lnSpc>
                <a:spcPts val="4500"/>
              </a:lnSpc>
              <a:buFont typeface="Arial" panose="020B0604020202020204" pitchFamily="34" charset="0"/>
              <a:buChar char="•"/>
            </a:pP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환각상태에서 타살 및 자살할 수 </a:t>
            </a:r>
            <a:r>
              <a:rPr lang="ko-KR" altLang="en-US" sz="4000" dirty="0" smtClean="0">
                <a:latin typeface="나눔스퀘어 ExtraBold" pitchFamily="50" charset="-127"/>
                <a:ea typeface="나눔스퀘어 ExtraBold" pitchFamily="50" charset="-127"/>
              </a:rPr>
              <a:t>있음</a:t>
            </a:r>
            <a:endParaRPr lang="en-US" altLang="ko-KR" sz="40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marL="457200" indent="-457200">
              <a:lnSpc>
                <a:spcPts val="4500"/>
              </a:lnSpc>
              <a:buFont typeface="Arial" panose="020B0604020202020204" pitchFamily="34" charset="0"/>
              <a:buChar char="•"/>
            </a:pP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피해 망상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환각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극도의 불안 상태에서 사고의 위험성이 높아지고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endParaRPr lang="en-US" altLang="ko-KR" sz="40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ts val="4500"/>
              </a:lnSpc>
            </a:pPr>
            <a:r>
              <a:rPr lang="en-US" altLang="ko-KR" sz="5000" dirty="0" smtClean="0">
                <a:latin typeface="나눔스퀘어 ExtraBold" pitchFamily="50" charset="-127"/>
                <a:ea typeface="나눔스퀘어 ExtraBold" pitchFamily="50" charset="-127"/>
              </a:rPr>
              <a:t>   </a:t>
            </a:r>
            <a:r>
              <a:rPr lang="ko-KR" altLang="en-US" sz="4000" dirty="0" smtClean="0">
                <a:latin typeface="나눔스퀘어 ExtraBold" pitchFamily="50" charset="-127"/>
                <a:ea typeface="나눔스퀘어 ExtraBold" pitchFamily="50" charset="-127"/>
              </a:rPr>
              <a:t>각종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범죄에 </a:t>
            </a:r>
            <a:r>
              <a:rPr lang="ko-KR" altLang="en-US" sz="4000" dirty="0" smtClean="0">
                <a:latin typeface="나눔스퀘어 ExtraBold" pitchFamily="50" charset="-127"/>
                <a:ea typeface="나눔스퀘어 ExtraBold" pitchFamily="50" charset="-127"/>
              </a:rPr>
              <a:t>노출됨</a:t>
            </a:r>
            <a:endParaRPr lang="en-US" altLang="ko-KR" sz="40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ts val="4500"/>
              </a:lnSpc>
            </a:pPr>
            <a:r>
              <a:rPr lang="en-US" altLang="ko-KR" sz="5000" dirty="0"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en-US" altLang="ko-KR" sz="5000" dirty="0" smtClean="0">
                <a:latin typeface="나눔스퀘어 ExtraBold" pitchFamily="50" charset="-127"/>
                <a:ea typeface="나눔스퀘어 ExtraBold" pitchFamily="50" charset="-127"/>
              </a:rPr>
              <a:t>  </a:t>
            </a:r>
            <a:r>
              <a:rPr lang="en-US" altLang="ko-KR" sz="4000" dirty="0" smtClean="0">
                <a:latin typeface="나눔스퀘어 ExtraBold" pitchFamily="50" charset="-127"/>
                <a:ea typeface="나눔스퀘어 ExtraBold" pitchFamily="50" charset="-127"/>
              </a:rPr>
              <a:t>(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범죄를 저지를 수도 있지만 피해자가 될 수도 있음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. </a:t>
            </a:r>
            <a:r>
              <a:rPr lang="ko-KR" altLang="en-US" sz="4000" dirty="0" smtClean="0">
                <a:latin typeface="나눔스퀘어 ExtraBold" pitchFamily="50" charset="-127"/>
                <a:ea typeface="나눔스퀘어 ExtraBold" pitchFamily="50" charset="-127"/>
              </a:rPr>
              <a:t>성범죄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등</a:t>
            </a:r>
            <a:r>
              <a:rPr lang="en-US" altLang="ko-KR" sz="4000" dirty="0" smtClean="0">
                <a:latin typeface="나눔스퀘어 ExtraBold" pitchFamily="50" charset="-127"/>
                <a:ea typeface="나눔스퀘어 ExtraBold" pitchFamily="50" charset="-127"/>
              </a:rPr>
              <a:t>)</a:t>
            </a:r>
          </a:p>
          <a:p>
            <a:pPr marL="457200" indent="-457200">
              <a:lnSpc>
                <a:spcPts val="4500"/>
              </a:lnSpc>
              <a:buFont typeface="Arial" panose="020B0604020202020204" pitchFamily="34" charset="0"/>
              <a:buChar char="•"/>
            </a:pP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경제적 </a:t>
            </a:r>
            <a:r>
              <a:rPr lang="ko-KR" altLang="en-US" sz="4000" dirty="0" smtClean="0">
                <a:latin typeface="나눔스퀘어 ExtraBold" pitchFamily="50" charset="-127"/>
                <a:ea typeface="나눔스퀘어 ExtraBold" pitchFamily="50" charset="-127"/>
              </a:rPr>
              <a:t>손실</a:t>
            </a:r>
            <a:endParaRPr lang="en-US" altLang="ko-KR" sz="40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marL="457200" indent="-457200">
              <a:lnSpc>
                <a:spcPts val="4500"/>
              </a:lnSpc>
              <a:buFont typeface="Arial" panose="020B0604020202020204" pitchFamily="34" charset="0"/>
              <a:buChar char="•"/>
            </a:pP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마약 관련 범죄 조직 활동에 연루될 수 있음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(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판매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알선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수송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제조 등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)</a:t>
            </a:r>
          </a:p>
          <a:p>
            <a:pPr marL="457200" indent="-457200">
              <a:lnSpc>
                <a:spcPts val="4500"/>
              </a:lnSpc>
              <a:buFont typeface="Arial" panose="020B0604020202020204" pitchFamily="34" charset="0"/>
              <a:buChar char="•"/>
            </a:pP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명예 실추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사회 활동 제한 등</a:t>
            </a:r>
            <a:endParaRPr lang="en-US" altLang="ko-KR" sz="4000" dirty="0" smtClean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1872779" y="3708896"/>
            <a:ext cx="4389574" cy="864096"/>
          </a:xfrm>
          <a:prstGeom prst="round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1913085" y="3780904"/>
            <a:ext cx="43492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정신적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사회적 영향</a:t>
            </a:r>
            <a:endParaRPr lang="en-US" altLang="ko-KR" sz="40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0956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880891" y="1260624"/>
            <a:ext cx="28905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latin typeface="나눔스퀘어 ExtraBold" pitchFamily="50" charset="-127"/>
                <a:ea typeface="나눔스퀘어 ExtraBold" pitchFamily="50" charset="-127"/>
              </a:rPr>
              <a:t>미치는 영향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28763" y="2987655"/>
            <a:ext cx="9076524" cy="492443"/>
          </a:xfrm>
          <a:prstGeom prst="rect">
            <a:avLst/>
          </a:prstGeom>
          <a:solidFill>
            <a:srgbClr val="FFD9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728763" y="2556768"/>
            <a:ext cx="90765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dirty="0" smtClean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마약류가 </a:t>
            </a:r>
            <a:r>
              <a:rPr lang="ko-KR" altLang="en-US" sz="5400" dirty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사회에 미치는 영향</a:t>
            </a:r>
            <a:endParaRPr lang="ko-KR" altLang="en-US" sz="4000" dirty="0">
              <a:solidFill>
                <a:srgbClr val="5F1985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218920" y="5581104"/>
            <a:ext cx="4320480" cy="3960440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2088803" y="3924920"/>
            <a:ext cx="153377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사회 구성원 중 중독자 비율이 높아짐</a:t>
            </a:r>
            <a:endParaRPr lang="en-US" altLang="ko-KR" sz="40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관련 사회 문제 증가</a:t>
            </a:r>
            <a:endParaRPr lang="en-US" altLang="ko-KR" sz="40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관련 범죄 발생</a:t>
            </a:r>
            <a:endParaRPr lang="en-US" altLang="ko-KR" sz="40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범죄 조직의 확산</a:t>
            </a:r>
            <a:r>
              <a:rPr lang="en-US" altLang="ko-KR" sz="40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국제 마약 범죄와의 연결</a:t>
            </a:r>
            <a:endParaRPr lang="en-US" altLang="ko-KR" sz="40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중독자 치료에 대한 사회적 비용 발생</a:t>
            </a:r>
            <a:endParaRPr lang="en-US" altLang="ko-KR" sz="40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4000" spc="-100" dirty="0">
                <a:latin typeface="나눔스퀘어 ExtraBold" pitchFamily="50" charset="-127"/>
                <a:ea typeface="나눔스퀘어 ExtraBold" pitchFamily="50" charset="-127"/>
              </a:rPr>
              <a:t>마약 사용 및 불법 유통</a:t>
            </a:r>
            <a:r>
              <a:rPr lang="en-US" altLang="ko-KR" sz="4000" spc="-1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4000" spc="-100" dirty="0">
                <a:latin typeface="나눔스퀘어 ExtraBold" pitchFamily="50" charset="-127"/>
                <a:ea typeface="나눔스퀘어 ExtraBold" pitchFamily="50" charset="-127"/>
              </a:rPr>
              <a:t>관련 범죄 예방 및 단속에 대한 사회적 비용 발생</a:t>
            </a:r>
            <a:endParaRPr lang="en-US" altLang="ko-KR" sz="4000" spc="-1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4000" dirty="0">
                <a:latin typeface="나눔스퀘어 ExtraBold" pitchFamily="50" charset="-127"/>
                <a:ea typeface="나눔스퀘어 ExtraBold" pitchFamily="50" charset="-127"/>
              </a:rPr>
              <a:t>사회적 혼란 </a:t>
            </a:r>
            <a:r>
              <a:rPr lang="ko-KR" altLang="en-US" sz="4000" dirty="0" smtClean="0">
                <a:latin typeface="나눔스퀘어 ExtraBold" pitchFamily="50" charset="-127"/>
                <a:ea typeface="나눔스퀘어 ExtraBold" pitchFamily="50" charset="-127"/>
              </a:rPr>
              <a:t>등</a:t>
            </a:r>
            <a:endParaRPr lang="en-US" altLang="ko-KR" sz="4000" dirty="0" smtClean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664867" y="8335361"/>
            <a:ext cx="142575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dirty="0" smtClean="0">
                <a:solidFill>
                  <a:srgbClr val="823695"/>
                </a:solidFill>
                <a:latin typeface="나눔스퀘어 Bold" pitchFamily="50" charset="-127"/>
                <a:ea typeface="나눔스퀘어 Bold" pitchFamily="50" charset="-127"/>
              </a:rPr>
              <a:t>*</a:t>
            </a:r>
            <a:r>
              <a:rPr lang="en-US" altLang="ko-KR" dirty="0" smtClean="0">
                <a:solidFill>
                  <a:srgbClr val="823695"/>
                </a:solidFill>
                <a:latin typeface="나눔스퀘어 Bold" pitchFamily="50" charset="-127"/>
                <a:ea typeface="나눔스퀘어 Bold" pitchFamily="50" charset="-127"/>
              </a:rPr>
              <a:t> </a:t>
            </a:r>
            <a:r>
              <a:rPr lang="ko-KR" altLang="en-US" dirty="0" smtClean="0">
                <a:solidFill>
                  <a:srgbClr val="823695"/>
                </a:solidFill>
                <a:latin typeface="나눔스퀘어 Bold" pitchFamily="50" charset="-127"/>
                <a:ea typeface="나눔스퀘어 Bold" pitchFamily="50" charset="-127"/>
              </a:rPr>
              <a:t>즉</a:t>
            </a:r>
            <a:r>
              <a:rPr lang="en-US" altLang="ko-KR" dirty="0">
                <a:solidFill>
                  <a:srgbClr val="823695"/>
                </a:solidFill>
                <a:latin typeface="나눔스퀘어 Bold" pitchFamily="50" charset="-127"/>
                <a:ea typeface="나눔스퀘어 Bold" pitchFamily="50" charset="-127"/>
              </a:rPr>
              <a:t>, </a:t>
            </a:r>
            <a:r>
              <a:rPr lang="ko-KR" altLang="en-US" dirty="0">
                <a:solidFill>
                  <a:srgbClr val="823695"/>
                </a:solidFill>
                <a:latin typeface="나눔스퀘어 Bold" pitchFamily="50" charset="-127"/>
                <a:ea typeface="나눔스퀘어 Bold" pitchFamily="50" charset="-127"/>
              </a:rPr>
              <a:t>마약류는 개인만의 문제가 아님</a:t>
            </a:r>
            <a:r>
              <a:rPr lang="en-US" altLang="ko-KR" dirty="0">
                <a:solidFill>
                  <a:srgbClr val="823695"/>
                </a:solidFill>
                <a:latin typeface="나눔스퀘어 Bold" pitchFamily="50" charset="-127"/>
                <a:ea typeface="나눔스퀘어 Bold" pitchFamily="50" charset="-127"/>
              </a:rPr>
              <a:t>. </a:t>
            </a:r>
            <a:r>
              <a:rPr lang="ko-KR" altLang="en-US" dirty="0">
                <a:solidFill>
                  <a:srgbClr val="823695"/>
                </a:solidFill>
                <a:latin typeface="나눔스퀘어 Bold" pitchFamily="50" charset="-127"/>
                <a:ea typeface="나눔스퀘어 Bold" pitchFamily="50" charset="-127"/>
              </a:rPr>
              <a:t>개인적으로는 </a:t>
            </a:r>
            <a:r>
              <a:rPr lang="ko-KR" altLang="en-US" dirty="0" err="1">
                <a:solidFill>
                  <a:srgbClr val="823695"/>
                </a:solidFill>
                <a:latin typeface="나눔스퀘어 Bold" pitchFamily="50" charset="-127"/>
                <a:ea typeface="나눔스퀘어 Bold" pitchFamily="50" charset="-127"/>
              </a:rPr>
              <a:t>청정하다해도</a:t>
            </a:r>
            <a:r>
              <a:rPr lang="ko-KR" altLang="en-US" dirty="0">
                <a:solidFill>
                  <a:srgbClr val="823695"/>
                </a:solidFill>
                <a:latin typeface="나눔스퀘어 Bold" pitchFamily="50" charset="-127"/>
                <a:ea typeface="나눔스퀘어 Bold" pitchFamily="50" charset="-127"/>
              </a:rPr>
              <a:t> 사회적 문제는 </a:t>
            </a:r>
            <a:r>
              <a:rPr lang="ko-KR" altLang="en-US" dirty="0" smtClean="0">
                <a:solidFill>
                  <a:srgbClr val="823695"/>
                </a:solidFill>
                <a:latin typeface="나눔스퀘어 Bold" pitchFamily="50" charset="-127"/>
                <a:ea typeface="나눔스퀘어 Bold" pitchFamily="50" charset="-127"/>
              </a:rPr>
              <a:t>모든</a:t>
            </a:r>
            <a:endParaRPr lang="en-US" altLang="ko-KR" dirty="0" smtClean="0">
              <a:solidFill>
                <a:srgbClr val="823695"/>
              </a:solidFill>
              <a:latin typeface="나눔스퀘어 Bold" pitchFamily="50" charset="-127"/>
              <a:ea typeface="나눔스퀘어 Bold" pitchFamily="50" charset="-127"/>
            </a:endParaRPr>
          </a:p>
          <a:p>
            <a:r>
              <a:rPr lang="en-US" altLang="ko-KR" dirty="0">
                <a:solidFill>
                  <a:srgbClr val="823695"/>
                </a:solidFill>
                <a:latin typeface="나눔스퀘어 Bold" pitchFamily="50" charset="-127"/>
                <a:ea typeface="나눔스퀘어 Bold" pitchFamily="50" charset="-127"/>
              </a:rPr>
              <a:t> </a:t>
            </a:r>
            <a:r>
              <a:rPr lang="en-US" altLang="ko-KR" dirty="0" smtClean="0">
                <a:solidFill>
                  <a:srgbClr val="823695"/>
                </a:solidFill>
                <a:latin typeface="나눔스퀘어 Bold" pitchFamily="50" charset="-127"/>
                <a:ea typeface="나눔스퀘어 Bold" pitchFamily="50" charset="-127"/>
              </a:rPr>
              <a:t> </a:t>
            </a:r>
            <a:r>
              <a:rPr lang="ko-KR" altLang="en-US" dirty="0" smtClean="0">
                <a:solidFill>
                  <a:srgbClr val="823695"/>
                </a:solidFill>
                <a:latin typeface="나눔스퀘어 Bold" pitchFamily="50" charset="-127"/>
                <a:ea typeface="나눔스퀘어 Bold" pitchFamily="50" charset="-127"/>
              </a:rPr>
              <a:t>구성원이 </a:t>
            </a:r>
            <a:r>
              <a:rPr lang="ko-KR" altLang="en-US" dirty="0">
                <a:solidFill>
                  <a:srgbClr val="823695"/>
                </a:solidFill>
                <a:latin typeface="나눔스퀘어 Bold" pitchFamily="50" charset="-127"/>
                <a:ea typeface="나눔스퀘어 Bold" pitchFamily="50" charset="-127"/>
              </a:rPr>
              <a:t>영향을 받게 </a:t>
            </a:r>
            <a:r>
              <a:rPr lang="ko-KR" altLang="en-US" dirty="0" smtClean="0">
                <a:solidFill>
                  <a:srgbClr val="823695"/>
                </a:solidFill>
                <a:latin typeface="나눔스퀘어 Bold" pitchFamily="50" charset="-127"/>
                <a:ea typeface="나눔스퀘어 Bold" pitchFamily="50" charset="-127"/>
              </a:rPr>
              <a:t>됨</a:t>
            </a:r>
            <a:endParaRPr lang="ko-KR" altLang="en-US" dirty="0">
              <a:solidFill>
                <a:srgbClr val="823695"/>
              </a:solidFill>
              <a:latin typeface="나눔스퀘어 Bold" pitchFamily="50" charset="-127"/>
              <a:ea typeface="나눔스퀘어 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51296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1"/>
            <a:ext cx="6985347" cy="10298112"/>
          </a:xfrm>
          <a:prstGeom prst="rect">
            <a:avLst/>
          </a:prstGeom>
          <a:solidFill>
            <a:srgbClr val="9F84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823695"/>
              </a:solidFill>
            </a:endParaRPr>
          </a:p>
        </p:txBody>
      </p:sp>
      <p:sp>
        <p:nvSpPr>
          <p:cNvPr id="3" name="이등변 삼각형 2"/>
          <p:cNvSpPr/>
          <p:nvPr/>
        </p:nvSpPr>
        <p:spPr>
          <a:xfrm rot="16200000">
            <a:off x="5755963" y="4415960"/>
            <a:ext cx="2458767" cy="146619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8497515" y="4021795"/>
            <a:ext cx="89289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9000" b="1" kern="0" spc="-200" dirty="0">
                <a:latin typeface="나눔스퀘어 ExtraBold" pitchFamily="50" charset="-127"/>
                <a:ea typeface="나눔스퀘어 ExtraBold" pitchFamily="50" charset="-127"/>
              </a:rPr>
              <a:t>바르게 대처하기</a:t>
            </a:r>
            <a:endParaRPr lang="en-US" altLang="ko-KR" sz="9000" b="1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8353499" y="2484760"/>
            <a:ext cx="1320372" cy="1248366"/>
            <a:chOff x="2160811" y="4103718"/>
            <a:chExt cx="877150" cy="829314"/>
          </a:xfrm>
        </p:grpSpPr>
        <p:sp>
          <p:nvSpPr>
            <p:cNvPr id="7" name="타원 6"/>
            <p:cNvSpPr/>
            <p:nvPr/>
          </p:nvSpPr>
          <p:spPr>
            <a:xfrm>
              <a:off x="2160811" y="4121580"/>
              <a:ext cx="811452" cy="811452"/>
            </a:xfrm>
            <a:prstGeom prst="ellipse">
              <a:avLst/>
            </a:prstGeom>
            <a:solidFill>
              <a:srgbClr val="FFD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323866" y="4103718"/>
              <a:ext cx="714095" cy="7769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7000" dirty="0" smtClean="0">
                  <a:solidFill>
                    <a:srgbClr val="823695"/>
                  </a:solidFill>
                  <a:latin typeface="여기어때잘난서체" pitchFamily="50" charset="-127"/>
                  <a:ea typeface="여기어때잘난서체" pitchFamily="50" charset="-127"/>
                </a:rPr>
                <a:t>4</a:t>
              </a:r>
              <a:endParaRPr lang="ko-KR" altLang="en-US" sz="7000" dirty="0">
                <a:solidFill>
                  <a:srgbClr val="823695"/>
                </a:solidFill>
                <a:latin typeface="여기어때잘난서체" pitchFamily="50" charset="-127"/>
                <a:ea typeface="여기어때잘난서체" pitchFamily="50" charset="-127"/>
              </a:endParaRPr>
            </a:p>
          </p:txBody>
        </p:sp>
      </p:grpSp>
      <p:sp>
        <p:nvSpPr>
          <p:cNvPr id="9" name="직사각형 8"/>
          <p:cNvSpPr/>
          <p:nvPr/>
        </p:nvSpPr>
        <p:spPr>
          <a:xfrm>
            <a:off x="1835257" y="1259463"/>
            <a:ext cx="352956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5000" dirty="0">
                <a:solidFill>
                  <a:schemeClr val="bg1"/>
                </a:solidFill>
                <a:latin typeface="여기어때잘난서체" pitchFamily="50" charset="-127"/>
                <a:ea typeface="여기어때잘난서체" pitchFamily="50" charset="-127"/>
              </a:rPr>
              <a:t>CHAPTER </a:t>
            </a:r>
            <a:endParaRPr lang="ko-KR" altLang="en-US" sz="5000" dirty="0">
              <a:solidFill>
                <a:schemeClr val="bg1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031372" y="3644286"/>
            <a:ext cx="3137338" cy="31373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2973565" y="4082156"/>
            <a:ext cx="1326247" cy="2261599"/>
            <a:chOff x="3968750" y="1203325"/>
            <a:chExt cx="1206500" cy="2057400"/>
          </a:xfrm>
        </p:grpSpPr>
        <p:sp>
          <p:nvSpPr>
            <p:cNvPr id="16" name="Freeform 49"/>
            <p:cNvSpPr>
              <a:spLocks/>
            </p:cNvSpPr>
            <p:nvPr userDrawn="1"/>
          </p:nvSpPr>
          <p:spPr bwMode="auto">
            <a:xfrm>
              <a:off x="4086225" y="1803400"/>
              <a:ext cx="971550" cy="1320800"/>
            </a:xfrm>
            <a:custGeom>
              <a:avLst/>
              <a:gdLst>
                <a:gd name="T0" fmla="*/ 446 w 612"/>
                <a:gd name="T1" fmla="*/ 4 h 832"/>
                <a:gd name="T2" fmla="*/ 412 w 612"/>
                <a:gd name="T3" fmla="*/ 0 h 832"/>
                <a:gd name="T4" fmla="*/ 386 w 612"/>
                <a:gd name="T5" fmla="*/ 2 h 832"/>
                <a:gd name="T6" fmla="*/ 334 w 612"/>
                <a:gd name="T7" fmla="*/ 16 h 832"/>
                <a:gd name="T8" fmla="*/ 310 w 612"/>
                <a:gd name="T9" fmla="*/ 28 h 832"/>
                <a:gd name="T10" fmla="*/ 262 w 612"/>
                <a:gd name="T11" fmla="*/ 8 h 832"/>
                <a:gd name="T12" fmla="*/ 208 w 612"/>
                <a:gd name="T13" fmla="*/ 0 h 832"/>
                <a:gd name="T14" fmla="*/ 186 w 612"/>
                <a:gd name="T15" fmla="*/ 2 h 832"/>
                <a:gd name="T16" fmla="*/ 164 w 612"/>
                <a:gd name="T17" fmla="*/ 6 h 832"/>
                <a:gd name="T18" fmla="*/ 128 w 612"/>
                <a:gd name="T19" fmla="*/ 32 h 832"/>
                <a:gd name="T20" fmla="*/ 98 w 612"/>
                <a:gd name="T21" fmla="*/ 62 h 832"/>
                <a:gd name="T22" fmla="*/ 70 w 612"/>
                <a:gd name="T23" fmla="*/ 96 h 832"/>
                <a:gd name="T24" fmla="*/ 46 w 612"/>
                <a:gd name="T25" fmla="*/ 134 h 832"/>
                <a:gd name="T26" fmla="*/ 26 w 612"/>
                <a:gd name="T27" fmla="*/ 178 h 832"/>
                <a:gd name="T28" fmla="*/ 12 w 612"/>
                <a:gd name="T29" fmla="*/ 222 h 832"/>
                <a:gd name="T30" fmla="*/ 2 w 612"/>
                <a:gd name="T31" fmla="*/ 270 h 832"/>
                <a:gd name="T32" fmla="*/ 0 w 612"/>
                <a:gd name="T33" fmla="*/ 320 h 832"/>
                <a:gd name="T34" fmla="*/ 0 w 612"/>
                <a:gd name="T35" fmla="*/ 344 h 832"/>
                <a:gd name="T36" fmla="*/ 4 w 612"/>
                <a:gd name="T37" fmla="*/ 392 h 832"/>
                <a:gd name="T38" fmla="*/ 14 w 612"/>
                <a:gd name="T39" fmla="*/ 438 h 832"/>
                <a:gd name="T40" fmla="*/ 28 w 612"/>
                <a:gd name="T41" fmla="*/ 480 h 832"/>
                <a:gd name="T42" fmla="*/ 48 w 612"/>
                <a:gd name="T43" fmla="*/ 520 h 832"/>
                <a:gd name="T44" fmla="*/ 72 w 612"/>
                <a:gd name="T45" fmla="*/ 558 h 832"/>
                <a:gd name="T46" fmla="*/ 98 w 612"/>
                <a:gd name="T47" fmla="*/ 590 h 832"/>
                <a:gd name="T48" fmla="*/ 128 w 612"/>
                <a:gd name="T49" fmla="*/ 618 h 832"/>
                <a:gd name="T50" fmla="*/ 144 w 612"/>
                <a:gd name="T51" fmla="*/ 632 h 832"/>
                <a:gd name="T52" fmla="*/ 168 w 612"/>
                <a:gd name="T53" fmla="*/ 654 h 832"/>
                <a:gd name="T54" fmla="*/ 186 w 612"/>
                <a:gd name="T55" fmla="*/ 684 h 832"/>
                <a:gd name="T56" fmla="*/ 196 w 612"/>
                <a:gd name="T57" fmla="*/ 718 h 832"/>
                <a:gd name="T58" fmla="*/ 200 w 612"/>
                <a:gd name="T59" fmla="*/ 754 h 832"/>
                <a:gd name="T60" fmla="*/ 202 w 612"/>
                <a:gd name="T61" fmla="*/ 770 h 832"/>
                <a:gd name="T62" fmla="*/ 212 w 612"/>
                <a:gd name="T63" fmla="*/ 798 h 832"/>
                <a:gd name="T64" fmla="*/ 230 w 612"/>
                <a:gd name="T65" fmla="*/ 818 h 832"/>
                <a:gd name="T66" fmla="*/ 252 w 612"/>
                <a:gd name="T67" fmla="*/ 830 h 832"/>
                <a:gd name="T68" fmla="*/ 346 w 612"/>
                <a:gd name="T69" fmla="*/ 832 h 832"/>
                <a:gd name="T70" fmla="*/ 360 w 612"/>
                <a:gd name="T71" fmla="*/ 830 h 832"/>
                <a:gd name="T72" fmla="*/ 382 w 612"/>
                <a:gd name="T73" fmla="*/ 818 h 832"/>
                <a:gd name="T74" fmla="*/ 400 w 612"/>
                <a:gd name="T75" fmla="*/ 798 h 832"/>
                <a:gd name="T76" fmla="*/ 410 w 612"/>
                <a:gd name="T77" fmla="*/ 770 h 832"/>
                <a:gd name="T78" fmla="*/ 412 w 612"/>
                <a:gd name="T79" fmla="*/ 744 h 832"/>
                <a:gd name="T80" fmla="*/ 412 w 612"/>
                <a:gd name="T81" fmla="*/ 728 h 832"/>
                <a:gd name="T82" fmla="*/ 420 w 612"/>
                <a:gd name="T83" fmla="*/ 694 h 832"/>
                <a:gd name="T84" fmla="*/ 436 w 612"/>
                <a:gd name="T85" fmla="*/ 666 h 832"/>
                <a:gd name="T86" fmla="*/ 456 w 612"/>
                <a:gd name="T87" fmla="*/ 642 h 832"/>
                <a:gd name="T88" fmla="*/ 468 w 612"/>
                <a:gd name="T89" fmla="*/ 632 h 832"/>
                <a:gd name="T90" fmla="*/ 498 w 612"/>
                <a:gd name="T91" fmla="*/ 606 h 832"/>
                <a:gd name="T92" fmla="*/ 528 w 612"/>
                <a:gd name="T93" fmla="*/ 576 h 832"/>
                <a:gd name="T94" fmla="*/ 552 w 612"/>
                <a:gd name="T95" fmla="*/ 540 h 832"/>
                <a:gd name="T96" fmla="*/ 572 w 612"/>
                <a:gd name="T97" fmla="*/ 504 h 832"/>
                <a:gd name="T98" fmla="*/ 590 w 612"/>
                <a:gd name="T99" fmla="*/ 462 h 832"/>
                <a:gd name="T100" fmla="*/ 602 w 612"/>
                <a:gd name="T101" fmla="*/ 418 h 832"/>
                <a:gd name="T102" fmla="*/ 610 w 612"/>
                <a:gd name="T103" fmla="*/ 372 h 832"/>
                <a:gd name="T104" fmla="*/ 612 w 612"/>
                <a:gd name="T105" fmla="*/ 324 h 832"/>
                <a:gd name="T106" fmla="*/ 612 w 612"/>
                <a:gd name="T107" fmla="*/ 298 h 832"/>
                <a:gd name="T108" fmla="*/ 606 w 612"/>
                <a:gd name="T109" fmla="*/ 248 h 832"/>
                <a:gd name="T110" fmla="*/ 594 w 612"/>
                <a:gd name="T111" fmla="*/ 200 h 832"/>
                <a:gd name="T112" fmla="*/ 578 w 612"/>
                <a:gd name="T113" fmla="*/ 156 h 832"/>
                <a:gd name="T114" fmla="*/ 556 w 612"/>
                <a:gd name="T115" fmla="*/ 114 h 832"/>
                <a:gd name="T116" fmla="*/ 528 w 612"/>
                <a:gd name="T117" fmla="*/ 76 h 832"/>
                <a:gd name="T118" fmla="*/ 498 w 612"/>
                <a:gd name="T119" fmla="*/ 44 h 832"/>
                <a:gd name="T120" fmla="*/ 464 w 612"/>
                <a:gd name="T121" fmla="*/ 16 h 832"/>
                <a:gd name="T122" fmla="*/ 446 w 612"/>
                <a:gd name="T123" fmla="*/ 4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12" h="832">
                  <a:moveTo>
                    <a:pt x="446" y="4"/>
                  </a:moveTo>
                  <a:lnTo>
                    <a:pt x="446" y="4"/>
                  </a:lnTo>
                  <a:lnTo>
                    <a:pt x="430" y="2"/>
                  </a:lnTo>
                  <a:lnTo>
                    <a:pt x="412" y="0"/>
                  </a:lnTo>
                  <a:lnTo>
                    <a:pt x="412" y="0"/>
                  </a:lnTo>
                  <a:lnTo>
                    <a:pt x="386" y="2"/>
                  </a:lnTo>
                  <a:lnTo>
                    <a:pt x="358" y="8"/>
                  </a:lnTo>
                  <a:lnTo>
                    <a:pt x="334" y="16"/>
                  </a:lnTo>
                  <a:lnTo>
                    <a:pt x="310" y="28"/>
                  </a:lnTo>
                  <a:lnTo>
                    <a:pt x="310" y="28"/>
                  </a:lnTo>
                  <a:lnTo>
                    <a:pt x="286" y="16"/>
                  </a:lnTo>
                  <a:lnTo>
                    <a:pt x="262" y="8"/>
                  </a:lnTo>
                  <a:lnTo>
                    <a:pt x="236" y="2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186" y="2"/>
                  </a:lnTo>
                  <a:lnTo>
                    <a:pt x="164" y="6"/>
                  </a:lnTo>
                  <a:lnTo>
                    <a:pt x="164" y="6"/>
                  </a:lnTo>
                  <a:lnTo>
                    <a:pt x="146" y="18"/>
                  </a:lnTo>
                  <a:lnTo>
                    <a:pt x="128" y="32"/>
                  </a:lnTo>
                  <a:lnTo>
                    <a:pt x="112" y="46"/>
                  </a:lnTo>
                  <a:lnTo>
                    <a:pt x="98" y="62"/>
                  </a:lnTo>
                  <a:lnTo>
                    <a:pt x="84" y="78"/>
                  </a:lnTo>
                  <a:lnTo>
                    <a:pt x="70" y="96"/>
                  </a:lnTo>
                  <a:lnTo>
                    <a:pt x="58" y="114"/>
                  </a:lnTo>
                  <a:lnTo>
                    <a:pt x="46" y="134"/>
                  </a:lnTo>
                  <a:lnTo>
                    <a:pt x="36" y="156"/>
                  </a:lnTo>
                  <a:lnTo>
                    <a:pt x="26" y="178"/>
                  </a:lnTo>
                  <a:lnTo>
                    <a:pt x="18" y="200"/>
                  </a:lnTo>
                  <a:lnTo>
                    <a:pt x="12" y="222"/>
                  </a:lnTo>
                  <a:lnTo>
                    <a:pt x="6" y="246"/>
                  </a:lnTo>
                  <a:lnTo>
                    <a:pt x="2" y="270"/>
                  </a:lnTo>
                  <a:lnTo>
                    <a:pt x="0" y="294"/>
                  </a:lnTo>
                  <a:lnTo>
                    <a:pt x="0" y="320"/>
                  </a:lnTo>
                  <a:lnTo>
                    <a:pt x="0" y="320"/>
                  </a:lnTo>
                  <a:lnTo>
                    <a:pt x="0" y="344"/>
                  </a:lnTo>
                  <a:lnTo>
                    <a:pt x="2" y="368"/>
                  </a:lnTo>
                  <a:lnTo>
                    <a:pt x="4" y="392"/>
                  </a:lnTo>
                  <a:lnTo>
                    <a:pt x="8" y="414"/>
                  </a:lnTo>
                  <a:lnTo>
                    <a:pt x="14" y="438"/>
                  </a:lnTo>
                  <a:lnTo>
                    <a:pt x="20" y="460"/>
                  </a:lnTo>
                  <a:lnTo>
                    <a:pt x="28" y="480"/>
                  </a:lnTo>
                  <a:lnTo>
                    <a:pt x="38" y="500"/>
                  </a:lnTo>
                  <a:lnTo>
                    <a:pt x="48" y="520"/>
                  </a:lnTo>
                  <a:lnTo>
                    <a:pt x="60" y="540"/>
                  </a:lnTo>
                  <a:lnTo>
                    <a:pt x="72" y="558"/>
                  </a:lnTo>
                  <a:lnTo>
                    <a:pt x="84" y="574"/>
                  </a:lnTo>
                  <a:lnTo>
                    <a:pt x="98" y="590"/>
                  </a:lnTo>
                  <a:lnTo>
                    <a:pt x="112" y="604"/>
                  </a:lnTo>
                  <a:lnTo>
                    <a:pt x="128" y="618"/>
                  </a:lnTo>
                  <a:lnTo>
                    <a:pt x="144" y="632"/>
                  </a:lnTo>
                  <a:lnTo>
                    <a:pt x="144" y="632"/>
                  </a:lnTo>
                  <a:lnTo>
                    <a:pt x="156" y="642"/>
                  </a:lnTo>
                  <a:lnTo>
                    <a:pt x="168" y="654"/>
                  </a:lnTo>
                  <a:lnTo>
                    <a:pt x="178" y="668"/>
                  </a:lnTo>
                  <a:lnTo>
                    <a:pt x="186" y="684"/>
                  </a:lnTo>
                  <a:lnTo>
                    <a:pt x="192" y="700"/>
                  </a:lnTo>
                  <a:lnTo>
                    <a:pt x="196" y="718"/>
                  </a:lnTo>
                  <a:lnTo>
                    <a:pt x="200" y="736"/>
                  </a:lnTo>
                  <a:lnTo>
                    <a:pt x="200" y="754"/>
                  </a:lnTo>
                  <a:lnTo>
                    <a:pt x="200" y="754"/>
                  </a:lnTo>
                  <a:lnTo>
                    <a:pt x="202" y="770"/>
                  </a:lnTo>
                  <a:lnTo>
                    <a:pt x="206" y="784"/>
                  </a:lnTo>
                  <a:lnTo>
                    <a:pt x="212" y="798"/>
                  </a:lnTo>
                  <a:lnTo>
                    <a:pt x="220" y="808"/>
                  </a:lnTo>
                  <a:lnTo>
                    <a:pt x="230" y="818"/>
                  </a:lnTo>
                  <a:lnTo>
                    <a:pt x="240" y="826"/>
                  </a:lnTo>
                  <a:lnTo>
                    <a:pt x="252" y="830"/>
                  </a:lnTo>
                  <a:lnTo>
                    <a:pt x="266" y="832"/>
                  </a:lnTo>
                  <a:lnTo>
                    <a:pt x="346" y="832"/>
                  </a:lnTo>
                  <a:lnTo>
                    <a:pt x="346" y="832"/>
                  </a:lnTo>
                  <a:lnTo>
                    <a:pt x="360" y="830"/>
                  </a:lnTo>
                  <a:lnTo>
                    <a:pt x="372" y="826"/>
                  </a:lnTo>
                  <a:lnTo>
                    <a:pt x="382" y="818"/>
                  </a:lnTo>
                  <a:lnTo>
                    <a:pt x="392" y="808"/>
                  </a:lnTo>
                  <a:lnTo>
                    <a:pt x="400" y="798"/>
                  </a:lnTo>
                  <a:lnTo>
                    <a:pt x="406" y="784"/>
                  </a:lnTo>
                  <a:lnTo>
                    <a:pt x="410" y="770"/>
                  </a:lnTo>
                  <a:lnTo>
                    <a:pt x="412" y="754"/>
                  </a:lnTo>
                  <a:lnTo>
                    <a:pt x="412" y="744"/>
                  </a:lnTo>
                  <a:lnTo>
                    <a:pt x="412" y="744"/>
                  </a:lnTo>
                  <a:lnTo>
                    <a:pt x="412" y="728"/>
                  </a:lnTo>
                  <a:lnTo>
                    <a:pt x="416" y="710"/>
                  </a:lnTo>
                  <a:lnTo>
                    <a:pt x="420" y="694"/>
                  </a:lnTo>
                  <a:lnTo>
                    <a:pt x="428" y="680"/>
                  </a:lnTo>
                  <a:lnTo>
                    <a:pt x="436" y="666"/>
                  </a:lnTo>
                  <a:lnTo>
                    <a:pt x="444" y="654"/>
                  </a:lnTo>
                  <a:lnTo>
                    <a:pt x="456" y="642"/>
                  </a:lnTo>
                  <a:lnTo>
                    <a:pt x="468" y="632"/>
                  </a:lnTo>
                  <a:lnTo>
                    <a:pt x="468" y="632"/>
                  </a:lnTo>
                  <a:lnTo>
                    <a:pt x="484" y="620"/>
                  </a:lnTo>
                  <a:lnTo>
                    <a:pt x="498" y="606"/>
                  </a:lnTo>
                  <a:lnTo>
                    <a:pt x="514" y="590"/>
                  </a:lnTo>
                  <a:lnTo>
                    <a:pt x="528" y="576"/>
                  </a:lnTo>
                  <a:lnTo>
                    <a:pt x="540" y="558"/>
                  </a:lnTo>
                  <a:lnTo>
                    <a:pt x="552" y="540"/>
                  </a:lnTo>
                  <a:lnTo>
                    <a:pt x="562" y="522"/>
                  </a:lnTo>
                  <a:lnTo>
                    <a:pt x="572" y="504"/>
                  </a:lnTo>
                  <a:lnTo>
                    <a:pt x="582" y="484"/>
                  </a:lnTo>
                  <a:lnTo>
                    <a:pt x="590" y="462"/>
                  </a:lnTo>
                  <a:lnTo>
                    <a:pt x="596" y="440"/>
                  </a:lnTo>
                  <a:lnTo>
                    <a:pt x="602" y="418"/>
                  </a:lnTo>
                  <a:lnTo>
                    <a:pt x="608" y="396"/>
                  </a:lnTo>
                  <a:lnTo>
                    <a:pt x="610" y="372"/>
                  </a:lnTo>
                  <a:lnTo>
                    <a:pt x="612" y="350"/>
                  </a:lnTo>
                  <a:lnTo>
                    <a:pt x="612" y="324"/>
                  </a:lnTo>
                  <a:lnTo>
                    <a:pt x="612" y="324"/>
                  </a:lnTo>
                  <a:lnTo>
                    <a:pt x="612" y="298"/>
                  </a:lnTo>
                  <a:lnTo>
                    <a:pt x="610" y="274"/>
                  </a:lnTo>
                  <a:lnTo>
                    <a:pt x="606" y="248"/>
                  </a:lnTo>
                  <a:lnTo>
                    <a:pt x="600" y="224"/>
                  </a:lnTo>
                  <a:lnTo>
                    <a:pt x="594" y="200"/>
                  </a:lnTo>
                  <a:lnTo>
                    <a:pt x="586" y="178"/>
                  </a:lnTo>
                  <a:lnTo>
                    <a:pt x="578" y="156"/>
                  </a:lnTo>
                  <a:lnTo>
                    <a:pt x="566" y="134"/>
                  </a:lnTo>
                  <a:lnTo>
                    <a:pt x="556" y="114"/>
                  </a:lnTo>
                  <a:lnTo>
                    <a:pt x="542" y="94"/>
                  </a:lnTo>
                  <a:lnTo>
                    <a:pt x="528" y="76"/>
                  </a:lnTo>
                  <a:lnTo>
                    <a:pt x="514" y="60"/>
                  </a:lnTo>
                  <a:lnTo>
                    <a:pt x="498" y="44"/>
                  </a:lnTo>
                  <a:lnTo>
                    <a:pt x="482" y="30"/>
                  </a:lnTo>
                  <a:lnTo>
                    <a:pt x="464" y="16"/>
                  </a:lnTo>
                  <a:lnTo>
                    <a:pt x="446" y="4"/>
                  </a:lnTo>
                  <a:lnTo>
                    <a:pt x="446" y="4"/>
                  </a:lnTo>
                  <a:close/>
                </a:path>
              </a:pathLst>
            </a:custGeom>
            <a:solidFill>
              <a:srgbClr val="FFD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Rectangle 51"/>
            <p:cNvSpPr>
              <a:spLocks noChangeArrowheads="1"/>
            </p:cNvSpPr>
            <p:nvPr userDrawn="1"/>
          </p:nvSpPr>
          <p:spPr bwMode="auto">
            <a:xfrm>
              <a:off x="4340225" y="2930525"/>
              <a:ext cx="396875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Freeform 52"/>
            <p:cNvSpPr>
              <a:spLocks/>
            </p:cNvSpPr>
            <p:nvPr userDrawn="1"/>
          </p:nvSpPr>
          <p:spPr bwMode="auto">
            <a:xfrm>
              <a:off x="4019550" y="1228725"/>
              <a:ext cx="1050925" cy="346075"/>
            </a:xfrm>
            <a:custGeom>
              <a:avLst/>
              <a:gdLst>
                <a:gd name="T0" fmla="*/ 662 w 662"/>
                <a:gd name="T1" fmla="*/ 110 h 218"/>
                <a:gd name="T2" fmla="*/ 332 w 662"/>
                <a:gd name="T3" fmla="*/ 218 h 218"/>
                <a:gd name="T4" fmla="*/ 0 w 662"/>
                <a:gd name="T5" fmla="*/ 110 h 218"/>
                <a:gd name="T6" fmla="*/ 332 w 662"/>
                <a:gd name="T7" fmla="*/ 0 h 218"/>
                <a:gd name="T8" fmla="*/ 662 w 662"/>
                <a:gd name="T9" fmla="*/ 11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2" h="218">
                  <a:moveTo>
                    <a:pt x="662" y="110"/>
                  </a:moveTo>
                  <a:lnTo>
                    <a:pt x="332" y="218"/>
                  </a:lnTo>
                  <a:lnTo>
                    <a:pt x="0" y="110"/>
                  </a:lnTo>
                  <a:lnTo>
                    <a:pt x="332" y="0"/>
                  </a:lnTo>
                  <a:lnTo>
                    <a:pt x="662" y="110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53"/>
            <p:cNvSpPr>
              <a:spLocks/>
            </p:cNvSpPr>
            <p:nvPr userDrawn="1"/>
          </p:nvSpPr>
          <p:spPr bwMode="auto">
            <a:xfrm>
              <a:off x="4997450" y="1644650"/>
              <a:ext cx="127000" cy="209550"/>
            </a:xfrm>
            <a:custGeom>
              <a:avLst/>
              <a:gdLst>
                <a:gd name="T0" fmla="*/ 80 w 80"/>
                <a:gd name="T1" fmla="*/ 132 h 132"/>
                <a:gd name="T2" fmla="*/ 0 w 80"/>
                <a:gd name="T3" fmla="*/ 132 h 132"/>
                <a:gd name="T4" fmla="*/ 0 w 80"/>
                <a:gd name="T5" fmla="*/ 36 h 132"/>
                <a:gd name="T6" fmla="*/ 0 w 80"/>
                <a:gd name="T7" fmla="*/ 36 h 132"/>
                <a:gd name="T8" fmla="*/ 2 w 80"/>
                <a:gd name="T9" fmla="*/ 28 h 132"/>
                <a:gd name="T10" fmla="*/ 4 w 80"/>
                <a:gd name="T11" fmla="*/ 22 h 132"/>
                <a:gd name="T12" fmla="*/ 8 w 80"/>
                <a:gd name="T13" fmla="*/ 16 h 132"/>
                <a:gd name="T14" fmla="*/ 12 w 80"/>
                <a:gd name="T15" fmla="*/ 10 h 132"/>
                <a:gd name="T16" fmla="*/ 16 w 80"/>
                <a:gd name="T17" fmla="*/ 6 h 132"/>
                <a:gd name="T18" fmla="*/ 22 w 80"/>
                <a:gd name="T19" fmla="*/ 2 h 132"/>
                <a:gd name="T20" fmla="*/ 30 w 80"/>
                <a:gd name="T21" fmla="*/ 0 h 132"/>
                <a:gd name="T22" fmla="*/ 36 w 80"/>
                <a:gd name="T23" fmla="*/ 0 h 132"/>
                <a:gd name="T24" fmla="*/ 44 w 80"/>
                <a:gd name="T25" fmla="*/ 0 h 132"/>
                <a:gd name="T26" fmla="*/ 44 w 80"/>
                <a:gd name="T27" fmla="*/ 0 h 132"/>
                <a:gd name="T28" fmla="*/ 50 w 80"/>
                <a:gd name="T29" fmla="*/ 0 h 132"/>
                <a:gd name="T30" fmla="*/ 58 w 80"/>
                <a:gd name="T31" fmla="*/ 2 h 132"/>
                <a:gd name="T32" fmla="*/ 64 w 80"/>
                <a:gd name="T33" fmla="*/ 6 h 132"/>
                <a:gd name="T34" fmla="*/ 68 w 80"/>
                <a:gd name="T35" fmla="*/ 10 h 132"/>
                <a:gd name="T36" fmla="*/ 74 w 80"/>
                <a:gd name="T37" fmla="*/ 16 h 132"/>
                <a:gd name="T38" fmla="*/ 76 w 80"/>
                <a:gd name="T39" fmla="*/ 22 h 132"/>
                <a:gd name="T40" fmla="*/ 78 w 80"/>
                <a:gd name="T41" fmla="*/ 28 h 132"/>
                <a:gd name="T42" fmla="*/ 80 w 80"/>
                <a:gd name="T43" fmla="*/ 36 h 132"/>
                <a:gd name="T44" fmla="*/ 80 w 80"/>
                <a:gd name="T45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" h="132">
                  <a:moveTo>
                    <a:pt x="80" y="132"/>
                  </a:moveTo>
                  <a:lnTo>
                    <a:pt x="0" y="132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2" y="28"/>
                  </a:lnTo>
                  <a:lnTo>
                    <a:pt x="4" y="22"/>
                  </a:lnTo>
                  <a:lnTo>
                    <a:pt x="8" y="16"/>
                  </a:lnTo>
                  <a:lnTo>
                    <a:pt x="12" y="10"/>
                  </a:lnTo>
                  <a:lnTo>
                    <a:pt x="16" y="6"/>
                  </a:lnTo>
                  <a:lnTo>
                    <a:pt x="22" y="2"/>
                  </a:lnTo>
                  <a:lnTo>
                    <a:pt x="30" y="0"/>
                  </a:lnTo>
                  <a:lnTo>
                    <a:pt x="36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50" y="0"/>
                  </a:lnTo>
                  <a:lnTo>
                    <a:pt x="58" y="2"/>
                  </a:lnTo>
                  <a:lnTo>
                    <a:pt x="64" y="6"/>
                  </a:lnTo>
                  <a:lnTo>
                    <a:pt x="68" y="10"/>
                  </a:lnTo>
                  <a:lnTo>
                    <a:pt x="74" y="16"/>
                  </a:lnTo>
                  <a:lnTo>
                    <a:pt x="76" y="22"/>
                  </a:lnTo>
                  <a:lnTo>
                    <a:pt x="78" y="28"/>
                  </a:lnTo>
                  <a:lnTo>
                    <a:pt x="80" y="36"/>
                  </a:lnTo>
                  <a:lnTo>
                    <a:pt x="80" y="132"/>
                  </a:lnTo>
                  <a:close/>
                </a:path>
              </a:pathLst>
            </a:custGeom>
            <a:solidFill>
              <a:srgbClr val="FFD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" name="Freeform 54"/>
            <p:cNvSpPr>
              <a:spLocks/>
            </p:cNvSpPr>
            <p:nvPr userDrawn="1"/>
          </p:nvSpPr>
          <p:spPr bwMode="auto">
            <a:xfrm>
              <a:off x="4219575" y="1403350"/>
              <a:ext cx="650875" cy="444500"/>
            </a:xfrm>
            <a:custGeom>
              <a:avLst/>
              <a:gdLst>
                <a:gd name="T0" fmla="*/ 36 w 410"/>
                <a:gd name="T1" fmla="*/ 22 h 280"/>
                <a:gd name="T2" fmla="*/ 0 w 410"/>
                <a:gd name="T3" fmla="*/ 280 h 280"/>
                <a:gd name="T4" fmla="*/ 0 w 410"/>
                <a:gd name="T5" fmla="*/ 280 h 280"/>
                <a:gd name="T6" fmla="*/ 24 w 410"/>
                <a:gd name="T7" fmla="*/ 268 h 280"/>
                <a:gd name="T8" fmla="*/ 48 w 410"/>
                <a:gd name="T9" fmla="*/ 260 h 280"/>
                <a:gd name="T10" fmla="*/ 76 w 410"/>
                <a:gd name="T11" fmla="*/ 254 h 280"/>
                <a:gd name="T12" fmla="*/ 102 w 410"/>
                <a:gd name="T13" fmla="*/ 252 h 280"/>
                <a:gd name="T14" fmla="*/ 102 w 410"/>
                <a:gd name="T15" fmla="*/ 252 h 280"/>
                <a:gd name="T16" fmla="*/ 130 w 410"/>
                <a:gd name="T17" fmla="*/ 254 h 280"/>
                <a:gd name="T18" fmla="*/ 156 w 410"/>
                <a:gd name="T19" fmla="*/ 260 h 280"/>
                <a:gd name="T20" fmla="*/ 182 w 410"/>
                <a:gd name="T21" fmla="*/ 268 h 280"/>
                <a:gd name="T22" fmla="*/ 206 w 410"/>
                <a:gd name="T23" fmla="*/ 280 h 280"/>
                <a:gd name="T24" fmla="*/ 206 w 410"/>
                <a:gd name="T25" fmla="*/ 280 h 280"/>
                <a:gd name="T26" fmla="*/ 228 w 410"/>
                <a:gd name="T27" fmla="*/ 268 h 280"/>
                <a:gd name="T28" fmla="*/ 254 w 410"/>
                <a:gd name="T29" fmla="*/ 260 h 280"/>
                <a:gd name="T30" fmla="*/ 280 w 410"/>
                <a:gd name="T31" fmla="*/ 254 h 280"/>
                <a:gd name="T32" fmla="*/ 308 w 410"/>
                <a:gd name="T33" fmla="*/ 252 h 280"/>
                <a:gd name="T34" fmla="*/ 308 w 410"/>
                <a:gd name="T35" fmla="*/ 252 h 280"/>
                <a:gd name="T36" fmla="*/ 336 w 410"/>
                <a:gd name="T37" fmla="*/ 254 h 280"/>
                <a:gd name="T38" fmla="*/ 362 w 410"/>
                <a:gd name="T39" fmla="*/ 260 h 280"/>
                <a:gd name="T40" fmla="*/ 386 w 410"/>
                <a:gd name="T41" fmla="*/ 268 h 280"/>
                <a:gd name="T42" fmla="*/ 410 w 410"/>
                <a:gd name="T43" fmla="*/ 280 h 280"/>
                <a:gd name="T44" fmla="*/ 374 w 410"/>
                <a:gd name="T45" fmla="*/ 22 h 280"/>
                <a:gd name="T46" fmla="*/ 374 w 410"/>
                <a:gd name="T47" fmla="*/ 22 h 280"/>
                <a:gd name="T48" fmla="*/ 338 w 410"/>
                <a:gd name="T49" fmla="*/ 12 h 280"/>
                <a:gd name="T50" fmla="*/ 296 w 410"/>
                <a:gd name="T51" fmla="*/ 6 h 280"/>
                <a:gd name="T52" fmla="*/ 252 w 410"/>
                <a:gd name="T53" fmla="*/ 0 h 280"/>
                <a:gd name="T54" fmla="*/ 206 w 410"/>
                <a:gd name="T55" fmla="*/ 0 h 280"/>
                <a:gd name="T56" fmla="*/ 206 w 410"/>
                <a:gd name="T57" fmla="*/ 0 h 280"/>
                <a:gd name="T58" fmla="*/ 158 w 410"/>
                <a:gd name="T59" fmla="*/ 0 h 280"/>
                <a:gd name="T60" fmla="*/ 114 w 410"/>
                <a:gd name="T61" fmla="*/ 6 h 280"/>
                <a:gd name="T62" fmla="*/ 74 w 410"/>
                <a:gd name="T63" fmla="*/ 12 h 280"/>
                <a:gd name="T64" fmla="*/ 36 w 410"/>
                <a:gd name="T65" fmla="*/ 22 h 280"/>
                <a:gd name="T66" fmla="*/ 36 w 410"/>
                <a:gd name="T67" fmla="*/ 22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0" h="280">
                  <a:moveTo>
                    <a:pt x="36" y="22"/>
                  </a:moveTo>
                  <a:lnTo>
                    <a:pt x="0" y="280"/>
                  </a:lnTo>
                  <a:lnTo>
                    <a:pt x="0" y="280"/>
                  </a:lnTo>
                  <a:lnTo>
                    <a:pt x="24" y="268"/>
                  </a:lnTo>
                  <a:lnTo>
                    <a:pt x="48" y="260"/>
                  </a:lnTo>
                  <a:lnTo>
                    <a:pt x="76" y="254"/>
                  </a:lnTo>
                  <a:lnTo>
                    <a:pt x="102" y="252"/>
                  </a:lnTo>
                  <a:lnTo>
                    <a:pt x="102" y="252"/>
                  </a:lnTo>
                  <a:lnTo>
                    <a:pt x="130" y="254"/>
                  </a:lnTo>
                  <a:lnTo>
                    <a:pt x="156" y="260"/>
                  </a:lnTo>
                  <a:lnTo>
                    <a:pt x="182" y="268"/>
                  </a:lnTo>
                  <a:lnTo>
                    <a:pt x="206" y="280"/>
                  </a:lnTo>
                  <a:lnTo>
                    <a:pt x="206" y="280"/>
                  </a:lnTo>
                  <a:lnTo>
                    <a:pt x="228" y="268"/>
                  </a:lnTo>
                  <a:lnTo>
                    <a:pt x="254" y="260"/>
                  </a:lnTo>
                  <a:lnTo>
                    <a:pt x="280" y="254"/>
                  </a:lnTo>
                  <a:lnTo>
                    <a:pt x="308" y="252"/>
                  </a:lnTo>
                  <a:lnTo>
                    <a:pt x="308" y="252"/>
                  </a:lnTo>
                  <a:lnTo>
                    <a:pt x="336" y="254"/>
                  </a:lnTo>
                  <a:lnTo>
                    <a:pt x="362" y="260"/>
                  </a:lnTo>
                  <a:lnTo>
                    <a:pt x="386" y="268"/>
                  </a:lnTo>
                  <a:lnTo>
                    <a:pt x="410" y="280"/>
                  </a:lnTo>
                  <a:lnTo>
                    <a:pt x="374" y="22"/>
                  </a:lnTo>
                  <a:lnTo>
                    <a:pt x="374" y="22"/>
                  </a:lnTo>
                  <a:lnTo>
                    <a:pt x="338" y="12"/>
                  </a:lnTo>
                  <a:lnTo>
                    <a:pt x="296" y="6"/>
                  </a:lnTo>
                  <a:lnTo>
                    <a:pt x="252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158" y="0"/>
                  </a:lnTo>
                  <a:lnTo>
                    <a:pt x="114" y="6"/>
                  </a:lnTo>
                  <a:lnTo>
                    <a:pt x="74" y="12"/>
                  </a:lnTo>
                  <a:lnTo>
                    <a:pt x="36" y="22"/>
                  </a:lnTo>
                  <a:lnTo>
                    <a:pt x="36" y="22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" name="Freeform 55"/>
            <p:cNvSpPr>
              <a:spLocks/>
            </p:cNvSpPr>
            <p:nvPr userDrawn="1"/>
          </p:nvSpPr>
          <p:spPr bwMode="auto">
            <a:xfrm>
              <a:off x="5080000" y="2247900"/>
              <a:ext cx="92075" cy="88900"/>
            </a:xfrm>
            <a:custGeom>
              <a:avLst/>
              <a:gdLst>
                <a:gd name="T0" fmla="*/ 8 w 58"/>
                <a:gd name="T1" fmla="*/ 8 h 56"/>
                <a:gd name="T2" fmla="*/ 8 w 58"/>
                <a:gd name="T3" fmla="*/ 8 h 56"/>
                <a:gd name="T4" fmla="*/ 2 w 58"/>
                <a:gd name="T5" fmla="*/ 18 h 56"/>
                <a:gd name="T6" fmla="*/ 0 w 58"/>
                <a:gd name="T7" fmla="*/ 28 h 56"/>
                <a:gd name="T8" fmla="*/ 0 w 58"/>
                <a:gd name="T9" fmla="*/ 28 h 56"/>
                <a:gd name="T10" fmla="*/ 2 w 58"/>
                <a:gd name="T11" fmla="*/ 38 h 56"/>
                <a:gd name="T12" fmla="*/ 8 w 58"/>
                <a:gd name="T13" fmla="*/ 48 h 56"/>
                <a:gd name="T14" fmla="*/ 8 w 58"/>
                <a:gd name="T15" fmla="*/ 48 h 56"/>
                <a:gd name="T16" fmla="*/ 18 w 58"/>
                <a:gd name="T17" fmla="*/ 54 h 56"/>
                <a:gd name="T18" fmla="*/ 28 w 58"/>
                <a:gd name="T19" fmla="*/ 56 h 56"/>
                <a:gd name="T20" fmla="*/ 28 w 58"/>
                <a:gd name="T21" fmla="*/ 56 h 56"/>
                <a:gd name="T22" fmla="*/ 40 w 58"/>
                <a:gd name="T23" fmla="*/ 54 h 56"/>
                <a:gd name="T24" fmla="*/ 48 w 58"/>
                <a:gd name="T25" fmla="*/ 48 h 56"/>
                <a:gd name="T26" fmla="*/ 48 w 58"/>
                <a:gd name="T27" fmla="*/ 48 h 56"/>
                <a:gd name="T28" fmla="*/ 52 w 58"/>
                <a:gd name="T29" fmla="*/ 44 h 56"/>
                <a:gd name="T30" fmla="*/ 54 w 58"/>
                <a:gd name="T31" fmla="*/ 38 h 56"/>
                <a:gd name="T32" fmla="*/ 58 w 58"/>
                <a:gd name="T33" fmla="*/ 28 h 56"/>
                <a:gd name="T34" fmla="*/ 58 w 58"/>
                <a:gd name="T35" fmla="*/ 28 h 56"/>
                <a:gd name="T36" fmla="*/ 54 w 58"/>
                <a:gd name="T37" fmla="*/ 18 h 56"/>
                <a:gd name="T38" fmla="*/ 52 w 58"/>
                <a:gd name="T39" fmla="*/ 12 h 56"/>
                <a:gd name="T40" fmla="*/ 48 w 58"/>
                <a:gd name="T41" fmla="*/ 8 h 56"/>
                <a:gd name="T42" fmla="*/ 48 w 58"/>
                <a:gd name="T43" fmla="*/ 8 h 56"/>
                <a:gd name="T44" fmla="*/ 44 w 58"/>
                <a:gd name="T45" fmla="*/ 4 h 56"/>
                <a:gd name="T46" fmla="*/ 40 w 58"/>
                <a:gd name="T47" fmla="*/ 2 h 56"/>
                <a:gd name="T48" fmla="*/ 28 w 58"/>
                <a:gd name="T49" fmla="*/ 0 h 56"/>
                <a:gd name="T50" fmla="*/ 18 w 58"/>
                <a:gd name="T51" fmla="*/ 2 h 56"/>
                <a:gd name="T52" fmla="*/ 12 w 58"/>
                <a:gd name="T53" fmla="*/ 4 h 56"/>
                <a:gd name="T54" fmla="*/ 8 w 58"/>
                <a:gd name="T55" fmla="*/ 8 h 56"/>
                <a:gd name="T56" fmla="*/ 8 w 58"/>
                <a:gd name="T57" fmla="*/ 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8" h="56">
                  <a:moveTo>
                    <a:pt x="8" y="8"/>
                  </a:moveTo>
                  <a:lnTo>
                    <a:pt x="8" y="8"/>
                  </a:lnTo>
                  <a:lnTo>
                    <a:pt x="2" y="1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38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8" y="54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40" y="54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52" y="44"/>
                  </a:lnTo>
                  <a:lnTo>
                    <a:pt x="54" y="3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4" y="18"/>
                  </a:lnTo>
                  <a:lnTo>
                    <a:pt x="52" y="12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4" y="4"/>
                  </a:lnTo>
                  <a:lnTo>
                    <a:pt x="40" y="2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2" y="4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solidFill>
              <a:srgbClr val="3131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2" name="Freeform 56"/>
            <p:cNvSpPr>
              <a:spLocks noEditPoints="1"/>
            </p:cNvSpPr>
            <p:nvPr userDrawn="1"/>
          </p:nvSpPr>
          <p:spPr bwMode="auto">
            <a:xfrm>
              <a:off x="3968750" y="1203325"/>
              <a:ext cx="1206500" cy="2057400"/>
            </a:xfrm>
            <a:custGeom>
              <a:avLst/>
              <a:gdLst>
                <a:gd name="T0" fmla="*/ 722 w 760"/>
                <a:gd name="T1" fmla="*/ 262 h 1296"/>
                <a:gd name="T2" fmla="*/ 726 w 760"/>
                <a:gd name="T3" fmla="*/ 120 h 1296"/>
                <a:gd name="T4" fmla="*/ 380 w 760"/>
                <a:gd name="T5" fmla="*/ 0 h 1296"/>
                <a:gd name="T6" fmla="*/ 34 w 760"/>
                <a:gd name="T7" fmla="*/ 126 h 1296"/>
                <a:gd name="T8" fmla="*/ 160 w 760"/>
                <a:gd name="T9" fmla="*/ 396 h 1296"/>
                <a:gd name="T10" fmla="*/ 78 w 760"/>
                <a:gd name="T11" fmla="*/ 476 h 1296"/>
                <a:gd name="T12" fmla="*/ 10 w 760"/>
                <a:gd name="T13" fmla="*/ 612 h 1296"/>
                <a:gd name="T14" fmla="*/ 2 w 760"/>
                <a:gd name="T15" fmla="*/ 746 h 1296"/>
                <a:gd name="T16" fmla="*/ 58 w 760"/>
                <a:gd name="T17" fmla="*/ 904 h 1296"/>
                <a:gd name="T18" fmla="*/ 178 w 760"/>
                <a:gd name="T19" fmla="*/ 1024 h 1296"/>
                <a:gd name="T20" fmla="*/ 228 w 760"/>
                <a:gd name="T21" fmla="*/ 1088 h 1296"/>
                <a:gd name="T22" fmla="*/ 240 w 760"/>
                <a:gd name="T23" fmla="*/ 1292 h 1296"/>
                <a:gd name="T24" fmla="*/ 516 w 760"/>
                <a:gd name="T25" fmla="*/ 1286 h 1296"/>
                <a:gd name="T26" fmla="*/ 536 w 760"/>
                <a:gd name="T27" fmla="*/ 1060 h 1296"/>
                <a:gd name="T28" fmla="*/ 634 w 760"/>
                <a:gd name="T29" fmla="*/ 978 h 1296"/>
                <a:gd name="T30" fmla="*/ 744 w 760"/>
                <a:gd name="T31" fmla="*/ 786 h 1296"/>
                <a:gd name="T32" fmla="*/ 720 w 760"/>
                <a:gd name="T33" fmla="*/ 770 h 1296"/>
                <a:gd name="T34" fmla="*/ 658 w 760"/>
                <a:gd name="T35" fmla="*/ 902 h 1296"/>
                <a:gd name="T36" fmla="*/ 522 w 760"/>
                <a:gd name="T37" fmla="*/ 1026 h 1296"/>
                <a:gd name="T38" fmla="*/ 534 w 760"/>
                <a:gd name="T39" fmla="*/ 674 h 1296"/>
                <a:gd name="T40" fmla="*/ 514 w 760"/>
                <a:gd name="T41" fmla="*/ 662 h 1296"/>
                <a:gd name="T42" fmla="*/ 382 w 760"/>
                <a:gd name="T43" fmla="*/ 664 h 1296"/>
                <a:gd name="T44" fmla="*/ 244 w 760"/>
                <a:gd name="T45" fmla="*/ 664 h 1296"/>
                <a:gd name="T46" fmla="*/ 234 w 760"/>
                <a:gd name="T47" fmla="*/ 662 h 1296"/>
                <a:gd name="T48" fmla="*/ 226 w 760"/>
                <a:gd name="T49" fmla="*/ 664 h 1296"/>
                <a:gd name="T50" fmla="*/ 222 w 760"/>
                <a:gd name="T51" fmla="*/ 668 h 1296"/>
                <a:gd name="T52" fmla="*/ 218 w 760"/>
                <a:gd name="T53" fmla="*/ 676 h 1296"/>
                <a:gd name="T54" fmla="*/ 258 w 760"/>
                <a:gd name="T55" fmla="*/ 1072 h 1296"/>
                <a:gd name="T56" fmla="*/ 194 w 760"/>
                <a:gd name="T57" fmla="*/ 996 h 1296"/>
                <a:gd name="T58" fmla="*/ 84 w 760"/>
                <a:gd name="T59" fmla="*/ 888 h 1296"/>
                <a:gd name="T60" fmla="*/ 34 w 760"/>
                <a:gd name="T61" fmla="*/ 742 h 1296"/>
                <a:gd name="T62" fmla="*/ 56 w 760"/>
                <a:gd name="T63" fmla="*/ 580 h 1296"/>
                <a:gd name="T64" fmla="*/ 180 w 760"/>
                <a:gd name="T65" fmla="*/ 422 h 1296"/>
                <a:gd name="T66" fmla="*/ 278 w 760"/>
                <a:gd name="T67" fmla="*/ 396 h 1296"/>
                <a:gd name="T68" fmla="*/ 388 w 760"/>
                <a:gd name="T69" fmla="*/ 420 h 1296"/>
                <a:gd name="T70" fmla="*/ 502 w 760"/>
                <a:gd name="T71" fmla="*/ 396 h 1296"/>
                <a:gd name="T72" fmla="*/ 608 w 760"/>
                <a:gd name="T73" fmla="*/ 448 h 1296"/>
                <a:gd name="T74" fmla="*/ 704 w 760"/>
                <a:gd name="T75" fmla="*/ 598 h 1296"/>
                <a:gd name="T76" fmla="*/ 734 w 760"/>
                <a:gd name="T77" fmla="*/ 600 h 1296"/>
                <a:gd name="T78" fmla="*/ 680 w 760"/>
                <a:gd name="T79" fmla="*/ 478 h 1296"/>
                <a:gd name="T80" fmla="*/ 572 w 760"/>
                <a:gd name="T81" fmla="*/ 188 h 1296"/>
                <a:gd name="T82" fmla="*/ 652 w 760"/>
                <a:gd name="T83" fmla="*/ 298 h 1296"/>
                <a:gd name="T84" fmla="*/ 664 w 760"/>
                <a:gd name="T85" fmla="*/ 426 h 1296"/>
                <a:gd name="T86" fmla="*/ 760 w 760"/>
                <a:gd name="T87" fmla="*/ 410 h 1296"/>
                <a:gd name="T88" fmla="*/ 310 w 760"/>
                <a:gd name="T89" fmla="*/ 764 h 1296"/>
                <a:gd name="T90" fmla="*/ 452 w 760"/>
                <a:gd name="T91" fmla="*/ 764 h 1296"/>
                <a:gd name="T92" fmla="*/ 486 w 760"/>
                <a:gd name="T93" fmla="*/ 1106 h 1296"/>
                <a:gd name="T94" fmla="*/ 268 w 760"/>
                <a:gd name="T95" fmla="*/ 1264 h 1296"/>
                <a:gd name="T96" fmla="*/ 458 w 760"/>
                <a:gd name="T97" fmla="*/ 364 h 1296"/>
                <a:gd name="T98" fmla="*/ 356 w 760"/>
                <a:gd name="T99" fmla="*/ 376 h 1296"/>
                <a:gd name="T100" fmla="*/ 214 w 760"/>
                <a:gd name="T101" fmla="*/ 372 h 1296"/>
                <a:gd name="T102" fmla="*/ 342 w 760"/>
                <a:gd name="T103" fmla="*/ 144 h 1296"/>
                <a:gd name="T104" fmla="*/ 536 w 760"/>
                <a:gd name="T105" fmla="*/ 160 h 1296"/>
                <a:gd name="T106" fmla="*/ 554 w 760"/>
                <a:gd name="T107" fmla="*/ 132 h 1296"/>
                <a:gd name="T108" fmla="*/ 334 w 760"/>
                <a:gd name="T109" fmla="*/ 110 h 1296"/>
                <a:gd name="T110" fmla="*/ 192 w 760"/>
                <a:gd name="T111" fmla="*/ 154 h 1296"/>
                <a:gd name="T112" fmla="*/ 682 w 760"/>
                <a:gd name="T113" fmla="*/ 314 h 1296"/>
                <a:gd name="T114" fmla="*/ 708 w 760"/>
                <a:gd name="T115" fmla="*/ 294 h 1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60" h="1296">
                  <a:moveTo>
                    <a:pt x="760" y="314"/>
                  </a:moveTo>
                  <a:lnTo>
                    <a:pt x="760" y="314"/>
                  </a:lnTo>
                  <a:lnTo>
                    <a:pt x="758" y="298"/>
                  </a:lnTo>
                  <a:lnTo>
                    <a:pt x="752" y="284"/>
                  </a:lnTo>
                  <a:lnTo>
                    <a:pt x="742" y="274"/>
                  </a:lnTo>
                  <a:lnTo>
                    <a:pt x="730" y="266"/>
                  </a:lnTo>
                  <a:lnTo>
                    <a:pt x="722" y="262"/>
                  </a:lnTo>
                  <a:lnTo>
                    <a:pt x="722" y="138"/>
                  </a:lnTo>
                  <a:lnTo>
                    <a:pt x="724" y="136"/>
                  </a:lnTo>
                  <a:lnTo>
                    <a:pt x="724" y="136"/>
                  </a:lnTo>
                  <a:lnTo>
                    <a:pt x="726" y="130"/>
                  </a:lnTo>
                  <a:lnTo>
                    <a:pt x="728" y="126"/>
                  </a:lnTo>
                  <a:lnTo>
                    <a:pt x="728" y="126"/>
                  </a:lnTo>
                  <a:lnTo>
                    <a:pt x="726" y="120"/>
                  </a:lnTo>
                  <a:lnTo>
                    <a:pt x="724" y="116"/>
                  </a:lnTo>
                  <a:lnTo>
                    <a:pt x="720" y="112"/>
                  </a:lnTo>
                  <a:lnTo>
                    <a:pt x="716" y="110"/>
                  </a:lnTo>
                  <a:lnTo>
                    <a:pt x="386" y="2"/>
                  </a:lnTo>
                  <a:lnTo>
                    <a:pt x="386" y="2"/>
                  </a:lnTo>
                  <a:lnTo>
                    <a:pt x="380" y="0"/>
                  </a:lnTo>
                  <a:lnTo>
                    <a:pt x="380" y="0"/>
                  </a:lnTo>
                  <a:lnTo>
                    <a:pt x="376" y="2"/>
                  </a:lnTo>
                  <a:lnTo>
                    <a:pt x="46" y="110"/>
                  </a:lnTo>
                  <a:lnTo>
                    <a:pt x="46" y="110"/>
                  </a:lnTo>
                  <a:lnTo>
                    <a:pt x="40" y="112"/>
                  </a:lnTo>
                  <a:lnTo>
                    <a:pt x="38" y="116"/>
                  </a:lnTo>
                  <a:lnTo>
                    <a:pt x="34" y="120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30"/>
                  </a:lnTo>
                  <a:lnTo>
                    <a:pt x="38" y="136"/>
                  </a:lnTo>
                  <a:lnTo>
                    <a:pt x="40" y="138"/>
                  </a:lnTo>
                  <a:lnTo>
                    <a:pt x="46" y="140"/>
                  </a:lnTo>
                  <a:lnTo>
                    <a:pt x="190" y="188"/>
                  </a:lnTo>
                  <a:lnTo>
                    <a:pt x="160" y="396"/>
                  </a:lnTo>
                  <a:lnTo>
                    <a:pt x="156" y="398"/>
                  </a:lnTo>
                  <a:lnTo>
                    <a:pt x="156" y="398"/>
                  </a:lnTo>
                  <a:lnTo>
                    <a:pt x="138" y="412"/>
                  </a:lnTo>
                  <a:lnTo>
                    <a:pt x="122" y="426"/>
                  </a:lnTo>
                  <a:lnTo>
                    <a:pt x="106" y="442"/>
                  </a:lnTo>
                  <a:lnTo>
                    <a:pt x="92" y="458"/>
                  </a:lnTo>
                  <a:lnTo>
                    <a:pt x="78" y="476"/>
                  </a:lnTo>
                  <a:lnTo>
                    <a:pt x="64" y="494"/>
                  </a:lnTo>
                  <a:lnTo>
                    <a:pt x="52" y="512"/>
                  </a:lnTo>
                  <a:lnTo>
                    <a:pt x="42" y="530"/>
                  </a:lnTo>
                  <a:lnTo>
                    <a:pt x="32" y="550"/>
                  </a:lnTo>
                  <a:lnTo>
                    <a:pt x="24" y="570"/>
                  </a:lnTo>
                  <a:lnTo>
                    <a:pt x="16" y="590"/>
                  </a:lnTo>
                  <a:lnTo>
                    <a:pt x="10" y="612"/>
                  </a:lnTo>
                  <a:lnTo>
                    <a:pt x="6" y="632"/>
                  </a:lnTo>
                  <a:lnTo>
                    <a:pt x="2" y="654"/>
                  </a:lnTo>
                  <a:lnTo>
                    <a:pt x="0" y="676"/>
                  </a:lnTo>
                  <a:lnTo>
                    <a:pt x="0" y="698"/>
                  </a:lnTo>
                  <a:lnTo>
                    <a:pt x="0" y="698"/>
                  </a:lnTo>
                  <a:lnTo>
                    <a:pt x="0" y="722"/>
                  </a:lnTo>
                  <a:lnTo>
                    <a:pt x="2" y="746"/>
                  </a:lnTo>
                  <a:lnTo>
                    <a:pt x="6" y="770"/>
                  </a:lnTo>
                  <a:lnTo>
                    <a:pt x="10" y="794"/>
                  </a:lnTo>
                  <a:lnTo>
                    <a:pt x="16" y="818"/>
                  </a:lnTo>
                  <a:lnTo>
                    <a:pt x="24" y="840"/>
                  </a:lnTo>
                  <a:lnTo>
                    <a:pt x="34" y="862"/>
                  </a:lnTo>
                  <a:lnTo>
                    <a:pt x="44" y="884"/>
                  </a:lnTo>
                  <a:lnTo>
                    <a:pt x="58" y="904"/>
                  </a:lnTo>
                  <a:lnTo>
                    <a:pt x="70" y="924"/>
                  </a:lnTo>
                  <a:lnTo>
                    <a:pt x="86" y="944"/>
                  </a:lnTo>
                  <a:lnTo>
                    <a:pt x="102" y="962"/>
                  </a:lnTo>
                  <a:lnTo>
                    <a:pt x="118" y="978"/>
                  </a:lnTo>
                  <a:lnTo>
                    <a:pt x="138" y="994"/>
                  </a:lnTo>
                  <a:lnTo>
                    <a:pt x="156" y="1010"/>
                  </a:lnTo>
                  <a:lnTo>
                    <a:pt x="178" y="1024"/>
                  </a:lnTo>
                  <a:lnTo>
                    <a:pt x="178" y="1024"/>
                  </a:lnTo>
                  <a:lnTo>
                    <a:pt x="188" y="1032"/>
                  </a:lnTo>
                  <a:lnTo>
                    <a:pt x="200" y="1040"/>
                  </a:lnTo>
                  <a:lnTo>
                    <a:pt x="208" y="1052"/>
                  </a:lnTo>
                  <a:lnTo>
                    <a:pt x="216" y="1062"/>
                  </a:lnTo>
                  <a:lnTo>
                    <a:pt x="224" y="1076"/>
                  </a:lnTo>
                  <a:lnTo>
                    <a:pt x="228" y="1088"/>
                  </a:lnTo>
                  <a:lnTo>
                    <a:pt x="232" y="1102"/>
                  </a:lnTo>
                  <a:lnTo>
                    <a:pt x="234" y="1116"/>
                  </a:lnTo>
                  <a:lnTo>
                    <a:pt x="234" y="1118"/>
                  </a:lnTo>
                  <a:lnTo>
                    <a:pt x="234" y="1280"/>
                  </a:lnTo>
                  <a:lnTo>
                    <a:pt x="234" y="1280"/>
                  </a:lnTo>
                  <a:lnTo>
                    <a:pt x="236" y="1286"/>
                  </a:lnTo>
                  <a:lnTo>
                    <a:pt x="240" y="1292"/>
                  </a:lnTo>
                  <a:lnTo>
                    <a:pt x="244" y="1296"/>
                  </a:lnTo>
                  <a:lnTo>
                    <a:pt x="252" y="1296"/>
                  </a:lnTo>
                  <a:lnTo>
                    <a:pt x="502" y="1296"/>
                  </a:lnTo>
                  <a:lnTo>
                    <a:pt x="502" y="1296"/>
                  </a:lnTo>
                  <a:lnTo>
                    <a:pt x="508" y="1296"/>
                  </a:lnTo>
                  <a:lnTo>
                    <a:pt x="514" y="1292"/>
                  </a:lnTo>
                  <a:lnTo>
                    <a:pt x="516" y="1286"/>
                  </a:lnTo>
                  <a:lnTo>
                    <a:pt x="518" y="1280"/>
                  </a:lnTo>
                  <a:lnTo>
                    <a:pt x="518" y="1110"/>
                  </a:lnTo>
                  <a:lnTo>
                    <a:pt x="518" y="1110"/>
                  </a:lnTo>
                  <a:lnTo>
                    <a:pt x="520" y="1096"/>
                  </a:lnTo>
                  <a:lnTo>
                    <a:pt x="524" y="1084"/>
                  </a:lnTo>
                  <a:lnTo>
                    <a:pt x="530" y="1072"/>
                  </a:lnTo>
                  <a:lnTo>
                    <a:pt x="536" y="1060"/>
                  </a:lnTo>
                  <a:lnTo>
                    <a:pt x="544" y="1050"/>
                  </a:lnTo>
                  <a:lnTo>
                    <a:pt x="554" y="1040"/>
                  </a:lnTo>
                  <a:lnTo>
                    <a:pt x="564" y="1032"/>
                  </a:lnTo>
                  <a:lnTo>
                    <a:pt x="576" y="1024"/>
                  </a:lnTo>
                  <a:lnTo>
                    <a:pt x="576" y="1024"/>
                  </a:lnTo>
                  <a:lnTo>
                    <a:pt x="606" y="1002"/>
                  </a:lnTo>
                  <a:lnTo>
                    <a:pt x="634" y="978"/>
                  </a:lnTo>
                  <a:lnTo>
                    <a:pt x="660" y="952"/>
                  </a:lnTo>
                  <a:lnTo>
                    <a:pt x="684" y="922"/>
                  </a:lnTo>
                  <a:lnTo>
                    <a:pt x="704" y="890"/>
                  </a:lnTo>
                  <a:lnTo>
                    <a:pt x="720" y="858"/>
                  </a:lnTo>
                  <a:lnTo>
                    <a:pt x="734" y="822"/>
                  </a:lnTo>
                  <a:lnTo>
                    <a:pt x="744" y="786"/>
                  </a:lnTo>
                  <a:lnTo>
                    <a:pt x="744" y="786"/>
                  </a:lnTo>
                  <a:lnTo>
                    <a:pt x="744" y="780"/>
                  </a:lnTo>
                  <a:lnTo>
                    <a:pt x="742" y="774"/>
                  </a:lnTo>
                  <a:lnTo>
                    <a:pt x="738" y="770"/>
                  </a:lnTo>
                  <a:lnTo>
                    <a:pt x="732" y="768"/>
                  </a:lnTo>
                  <a:lnTo>
                    <a:pt x="732" y="768"/>
                  </a:lnTo>
                  <a:lnTo>
                    <a:pt x="726" y="766"/>
                  </a:lnTo>
                  <a:lnTo>
                    <a:pt x="720" y="770"/>
                  </a:lnTo>
                  <a:lnTo>
                    <a:pt x="716" y="774"/>
                  </a:lnTo>
                  <a:lnTo>
                    <a:pt x="712" y="780"/>
                  </a:lnTo>
                  <a:lnTo>
                    <a:pt x="712" y="780"/>
                  </a:lnTo>
                  <a:lnTo>
                    <a:pt x="704" y="812"/>
                  </a:lnTo>
                  <a:lnTo>
                    <a:pt x="690" y="844"/>
                  </a:lnTo>
                  <a:lnTo>
                    <a:pt x="676" y="874"/>
                  </a:lnTo>
                  <a:lnTo>
                    <a:pt x="658" y="902"/>
                  </a:lnTo>
                  <a:lnTo>
                    <a:pt x="636" y="930"/>
                  </a:lnTo>
                  <a:lnTo>
                    <a:pt x="612" y="954"/>
                  </a:lnTo>
                  <a:lnTo>
                    <a:pt x="586" y="976"/>
                  </a:lnTo>
                  <a:lnTo>
                    <a:pt x="558" y="996"/>
                  </a:lnTo>
                  <a:lnTo>
                    <a:pt x="558" y="996"/>
                  </a:lnTo>
                  <a:lnTo>
                    <a:pt x="538" y="1010"/>
                  </a:lnTo>
                  <a:lnTo>
                    <a:pt x="522" y="1026"/>
                  </a:lnTo>
                  <a:lnTo>
                    <a:pt x="508" y="1044"/>
                  </a:lnTo>
                  <a:lnTo>
                    <a:pt x="496" y="1066"/>
                  </a:lnTo>
                  <a:lnTo>
                    <a:pt x="494" y="1072"/>
                  </a:lnTo>
                  <a:lnTo>
                    <a:pt x="464" y="1072"/>
                  </a:lnTo>
                  <a:lnTo>
                    <a:pt x="534" y="680"/>
                  </a:lnTo>
                  <a:lnTo>
                    <a:pt x="534" y="680"/>
                  </a:lnTo>
                  <a:lnTo>
                    <a:pt x="534" y="674"/>
                  </a:lnTo>
                  <a:lnTo>
                    <a:pt x="532" y="668"/>
                  </a:lnTo>
                  <a:lnTo>
                    <a:pt x="528" y="664"/>
                  </a:lnTo>
                  <a:lnTo>
                    <a:pt x="522" y="662"/>
                  </a:lnTo>
                  <a:lnTo>
                    <a:pt x="522" y="662"/>
                  </a:lnTo>
                  <a:lnTo>
                    <a:pt x="518" y="662"/>
                  </a:lnTo>
                  <a:lnTo>
                    <a:pt x="516" y="662"/>
                  </a:lnTo>
                  <a:lnTo>
                    <a:pt x="514" y="662"/>
                  </a:lnTo>
                  <a:lnTo>
                    <a:pt x="514" y="662"/>
                  </a:lnTo>
                  <a:lnTo>
                    <a:pt x="508" y="662"/>
                  </a:lnTo>
                  <a:lnTo>
                    <a:pt x="504" y="666"/>
                  </a:lnTo>
                  <a:lnTo>
                    <a:pt x="444" y="724"/>
                  </a:lnTo>
                  <a:lnTo>
                    <a:pt x="386" y="666"/>
                  </a:lnTo>
                  <a:lnTo>
                    <a:pt x="386" y="666"/>
                  </a:lnTo>
                  <a:lnTo>
                    <a:pt x="382" y="664"/>
                  </a:lnTo>
                  <a:lnTo>
                    <a:pt x="374" y="662"/>
                  </a:lnTo>
                  <a:lnTo>
                    <a:pt x="368" y="664"/>
                  </a:lnTo>
                  <a:lnTo>
                    <a:pt x="364" y="666"/>
                  </a:lnTo>
                  <a:lnTo>
                    <a:pt x="304" y="724"/>
                  </a:lnTo>
                  <a:lnTo>
                    <a:pt x="246" y="666"/>
                  </a:lnTo>
                  <a:lnTo>
                    <a:pt x="246" y="666"/>
                  </a:lnTo>
                  <a:lnTo>
                    <a:pt x="244" y="664"/>
                  </a:lnTo>
                  <a:lnTo>
                    <a:pt x="244" y="664"/>
                  </a:lnTo>
                  <a:lnTo>
                    <a:pt x="240" y="662"/>
                  </a:lnTo>
                  <a:lnTo>
                    <a:pt x="240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4" y="662"/>
                  </a:lnTo>
                  <a:lnTo>
                    <a:pt x="232" y="662"/>
                  </a:lnTo>
                  <a:lnTo>
                    <a:pt x="232" y="662"/>
                  </a:lnTo>
                  <a:lnTo>
                    <a:pt x="230" y="662"/>
                  </a:lnTo>
                  <a:lnTo>
                    <a:pt x="230" y="662"/>
                  </a:lnTo>
                  <a:lnTo>
                    <a:pt x="228" y="662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4" y="666"/>
                  </a:lnTo>
                  <a:lnTo>
                    <a:pt x="224" y="666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18" y="674"/>
                  </a:lnTo>
                  <a:lnTo>
                    <a:pt x="218" y="674"/>
                  </a:lnTo>
                  <a:lnTo>
                    <a:pt x="218" y="676"/>
                  </a:lnTo>
                  <a:lnTo>
                    <a:pt x="218" y="678"/>
                  </a:lnTo>
                  <a:lnTo>
                    <a:pt x="218" y="678"/>
                  </a:lnTo>
                  <a:lnTo>
                    <a:pt x="218" y="680"/>
                  </a:lnTo>
                  <a:lnTo>
                    <a:pt x="218" y="680"/>
                  </a:lnTo>
                  <a:lnTo>
                    <a:pt x="218" y="682"/>
                  </a:lnTo>
                  <a:lnTo>
                    <a:pt x="288" y="1072"/>
                  </a:lnTo>
                  <a:lnTo>
                    <a:pt x="258" y="1072"/>
                  </a:lnTo>
                  <a:lnTo>
                    <a:pt x="254" y="1066"/>
                  </a:lnTo>
                  <a:lnTo>
                    <a:pt x="254" y="1066"/>
                  </a:lnTo>
                  <a:lnTo>
                    <a:pt x="244" y="1044"/>
                  </a:lnTo>
                  <a:lnTo>
                    <a:pt x="230" y="1026"/>
                  </a:lnTo>
                  <a:lnTo>
                    <a:pt x="214" y="1010"/>
                  </a:lnTo>
                  <a:lnTo>
                    <a:pt x="194" y="996"/>
                  </a:lnTo>
                  <a:lnTo>
                    <a:pt x="194" y="996"/>
                  </a:lnTo>
                  <a:lnTo>
                    <a:pt x="176" y="982"/>
                  </a:lnTo>
                  <a:lnTo>
                    <a:pt x="158" y="970"/>
                  </a:lnTo>
                  <a:lnTo>
                    <a:pt x="142" y="954"/>
                  </a:lnTo>
                  <a:lnTo>
                    <a:pt x="126" y="938"/>
                  </a:lnTo>
                  <a:lnTo>
                    <a:pt x="110" y="922"/>
                  </a:lnTo>
                  <a:lnTo>
                    <a:pt x="98" y="906"/>
                  </a:lnTo>
                  <a:lnTo>
                    <a:pt x="84" y="888"/>
                  </a:lnTo>
                  <a:lnTo>
                    <a:pt x="74" y="868"/>
                  </a:lnTo>
                  <a:lnTo>
                    <a:pt x="64" y="848"/>
                  </a:lnTo>
                  <a:lnTo>
                    <a:pt x="56" y="828"/>
                  </a:lnTo>
                  <a:lnTo>
                    <a:pt x="48" y="808"/>
                  </a:lnTo>
                  <a:lnTo>
                    <a:pt x="42" y="786"/>
                  </a:lnTo>
                  <a:lnTo>
                    <a:pt x="38" y="764"/>
                  </a:lnTo>
                  <a:lnTo>
                    <a:pt x="34" y="742"/>
                  </a:lnTo>
                  <a:lnTo>
                    <a:pt x="32" y="720"/>
                  </a:lnTo>
                  <a:lnTo>
                    <a:pt x="32" y="698"/>
                  </a:lnTo>
                  <a:lnTo>
                    <a:pt x="32" y="698"/>
                  </a:lnTo>
                  <a:lnTo>
                    <a:pt x="32" y="678"/>
                  </a:lnTo>
                  <a:lnTo>
                    <a:pt x="34" y="658"/>
                  </a:lnTo>
                  <a:lnTo>
                    <a:pt x="42" y="618"/>
                  </a:lnTo>
                  <a:lnTo>
                    <a:pt x="56" y="580"/>
                  </a:lnTo>
                  <a:lnTo>
                    <a:pt x="72" y="544"/>
                  </a:lnTo>
                  <a:lnTo>
                    <a:pt x="92" y="510"/>
                  </a:lnTo>
                  <a:lnTo>
                    <a:pt x="118" y="478"/>
                  </a:lnTo>
                  <a:lnTo>
                    <a:pt x="146" y="450"/>
                  </a:lnTo>
                  <a:lnTo>
                    <a:pt x="178" y="424"/>
                  </a:lnTo>
                  <a:lnTo>
                    <a:pt x="180" y="422"/>
                  </a:lnTo>
                  <a:lnTo>
                    <a:pt x="180" y="422"/>
                  </a:lnTo>
                  <a:lnTo>
                    <a:pt x="184" y="420"/>
                  </a:lnTo>
                  <a:lnTo>
                    <a:pt x="184" y="420"/>
                  </a:lnTo>
                  <a:lnTo>
                    <a:pt x="206" y="410"/>
                  </a:lnTo>
                  <a:lnTo>
                    <a:pt x="230" y="402"/>
                  </a:lnTo>
                  <a:lnTo>
                    <a:pt x="254" y="398"/>
                  </a:lnTo>
                  <a:lnTo>
                    <a:pt x="278" y="396"/>
                  </a:lnTo>
                  <a:lnTo>
                    <a:pt x="278" y="396"/>
                  </a:lnTo>
                  <a:lnTo>
                    <a:pt x="304" y="398"/>
                  </a:lnTo>
                  <a:lnTo>
                    <a:pt x="328" y="402"/>
                  </a:lnTo>
                  <a:lnTo>
                    <a:pt x="350" y="410"/>
                  </a:lnTo>
                  <a:lnTo>
                    <a:pt x="372" y="420"/>
                  </a:lnTo>
                  <a:lnTo>
                    <a:pt x="372" y="420"/>
                  </a:lnTo>
                  <a:lnTo>
                    <a:pt x="380" y="422"/>
                  </a:lnTo>
                  <a:lnTo>
                    <a:pt x="388" y="420"/>
                  </a:lnTo>
                  <a:lnTo>
                    <a:pt x="388" y="420"/>
                  </a:lnTo>
                  <a:lnTo>
                    <a:pt x="410" y="410"/>
                  </a:lnTo>
                  <a:lnTo>
                    <a:pt x="434" y="402"/>
                  </a:lnTo>
                  <a:lnTo>
                    <a:pt x="458" y="398"/>
                  </a:lnTo>
                  <a:lnTo>
                    <a:pt x="484" y="396"/>
                  </a:lnTo>
                  <a:lnTo>
                    <a:pt x="484" y="396"/>
                  </a:lnTo>
                  <a:lnTo>
                    <a:pt x="502" y="396"/>
                  </a:lnTo>
                  <a:lnTo>
                    <a:pt x="522" y="400"/>
                  </a:lnTo>
                  <a:lnTo>
                    <a:pt x="542" y="404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86" y="430"/>
                  </a:lnTo>
                  <a:lnTo>
                    <a:pt x="608" y="448"/>
                  </a:lnTo>
                  <a:lnTo>
                    <a:pt x="630" y="470"/>
                  </a:lnTo>
                  <a:lnTo>
                    <a:pt x="650" y="492"/>
                  </a:lnTo>
                  <a:lnTo>
                    <a:pt x="666" y="516"/>
                  </a:lnTo>
                  <a:lnTo>
                    <a:pt x="682" y="542"/>
                  </a:lnTo>
                  <a:lnTo>
                    <a:pt x="694" y="570"/>
                  </a:lnTo>
                  <a:lnTo>
                    <a:pt x="704" y="598"/>
                  </a:lnTo>
                  <a:lnTo>
                    <a:pt x="704" y="598"/>
                  </a:lnTo>
                  <a:lnTo>
                    <a:pt x="708" y="602"/>
                  </a:lnTo>
                  <a:lnTo>
                    <a:pt x="712" y="606"/>
                  </a:lnTo>
                  <a:lnTo>
                    <a:pt x="720" y="608"/>
                  </a:lnTo>
                  <a:lnTo>
                    <a:pt x="726" y="608"/>
                  </a:lnTo>
                  <a:lnTo>
                    <a:pt x="726" y="608"/>
                  </a:lnTo>
                  <a:lnTo>
                    <a:pt x="732" y="604"/>
                  </a:lnTo>
                  <a:lnTo>
                    <a:pt x="734" y="600"/>
                  </a:lnTo>
                  <a:lnTo>
                    <a:pt x="734" y="600"/>
                  </a:lnTo>
                  <a:lnTo>
                    <a:pt x="736" y="594"/>
                  </a:lnTo>
                  <a:lnTo>
                    <a:pt x="736" y="588"/>
                  </a:lnTo>
                  <a:lnTo>
                    <a:pt x="736" y="588"/>
                  </a:lnTo>
                  <a:lnTo>
                    <a:pt x="722" y="548"/>
                  </a:lnTo>
                  <a:lnTo>
                    <a:pt x="702" y="512"/>
                  </a:lnTo>
                  <a:lnTo>
                    <a:pt x="680" y="478"/>
                  </a:lnTo>
                  <a:lnTo>
                    <a:pt x="652" y="446"/>
                  </a:lnTo>
                  <a:lnTo>
                    <a:pt x="642" y="434"/>
                  </a:lnTo>
                  <a:lnTo>
                    <a:pt x="630" y="424"/>
                  </a:lnTo>
                  <a:lnTo>
                    <a:pt x="630" y="424"/>
                  </a:lnTo>
                  <a:lnTo>
                    <a:pt x="606" y="404"/>
                  </a:lnTo>
                  <a:lnTo>
                    <a:pt x="602" y="400"/>
                  </a:lnTo>
                  <a:lnTo>
                    <a:pt x="572" y="188"/>
                  </a:lnTo>
                  <a:lnTo>
                    <a:pt x="688" y="150"/>
                  </a:lnTo>
                  <a:lnTo>
                    <a:pt x="688" y="262"/>
                  </a:lnTo>
                  <a:lnTo>
                    <a:pt x="682" y="266"/>
                  </a:lnTo>
                  <a:lnTo>
                    <a:pt x="682" y="266"/>
                  </a:lnTo>
                  <a:lnTo>
                    <a:pt x="668" y="274"/>
                  </a:lnTo>
                  <a:lnTo>
                    <a:pt x="658" y="284"/>
                  </a:lnTo>
                  <a:lnTo>
                    <a:pt x="652" y="298"/>
                  </a:lnTo>
                  <a:lnTo>
                    <a:pt x="650" y="314"/>
                  </a:lnTo>
                  <a:lnTo>
                    <a:pt x="650" y="410"/>
                  </a:lnTo>
                  <a:lnTo>
                    <a:pt x="650" y="410"/>
                  </a:lnTo>
                  <a:lnTo>
                    <a:pt x="650" y="412"/>
                  </a:lnTo>
                  <a:lnTo>
                    <a:pt x="652" y="424"/>
                  </a:lnTo>
                  <a:lnTo>
                    <a:pt x="664" y="426"/>
                  </a:lnTo>
                  <a:lnTo>
                    <a:pt x="664" y="426"/>
                  </a:lnTo>
                  <a:lnTo>
                    <a:pt x="666" y="426"/>
                  </a:lnTo>
                  <a:lnTo>
                    <a:pt x="744" y="426"/>
                  </a:lnTo>
                  <a:lnTo>
                    <a:pt x="744" y="426"/>
                  </a:lnTo>
                  <a:lnTo>
                    <a:pt x="750" y="424"/>
                  </a:lnTo>
                  <a:lnTo>
                    <a:pt x="756" y="422"/>
                  </a:lnTo>
                  <a:lnTo>
                    <a:pt x="760" y="416"/>
                  </a:lnTo>
                  <a:lnTo>
                    <a:pt x="760" y="410"/>
                  </a:lnTo>
                  <a:lnTo>
                    <a:pt x="760" y="314"/>
                  </a:lnTo>
                  <a:close/>
                  <a:moveTo>
                    <a:pt x="260" y="726"/>
                  </a:moveTo>
                  <a:lnTo>
                    <a:pt x="294" y="760"/>
                  </a:lnTo>
                  <a:lnTo>
                    <a:pt x="294" y="760"/>
                  </a:lnTo>
                  <a:lnTo>
                    <a:pt x="298" y="764"/>
                  </a:lnTo>
                  <a:lnTo>
                    <a:pt x="304" y="764"/>
                  </a:lnTo>
                  <a:lnTo>
                    <a:pt x="310" y="764"/>
                  </a:lnTo>
                  <a:lnTo>
                    <a:pt x="316" y="760"/>
                  </a:lnTo>
                  <a:lnTo>
                    <a:pt x="374" y="702"/>
                  </a:lnTo>
                  <a:lnTo>
                    <a:pt x="434" y="760"/>
                  </a:lnTo>
                  <a:lnTo>
                    <a:pt x="434" y="760"/>
                  </a:lnTo>
                  <a:lnTo>
                    <a:pt x="438" y="764"/>
                  </a:lnTo>
                  <a:lnTo>
                    <a:pt x="444" y="764"/>
                  </a:lnTo>
                  <a:lnTo>
                    <a:pt x="452" y="764"/>
                  </a:lnTo>
                  <a:lnTo>
                    <a:pt x="456" y="760"/>
                  </a:lnTo>
                  <a:lnTo>
                    <a:pt x="494" y="722"/>
                  </a:lnTo>
                  <a:lnTo>
                    <a:pt x="432" y="1072"/>
                  </a:lnTo>
                  <a:lnTo>
                    <a:pt x="322" y="1072"/>
                  </a:lnTo>
                  <a:lnTo>
                    <a:pt x="260" y="726"/>
                  </a:lnTo>
                  <a:close/>
                  <a:moveTo>
                    <a:pt x="268" y="1106"/>
                  </a:moveTo>
                  <a:lnTo>
                    <a:pt x="486" y="1106"/>
                  </a:lnTo>
                  <a:lnTo>
                    <a:pt x="486" y="1168"/>
                  </a:lnTo>
                  <a:lnTo>
                    <a:pt x="268" y="1168"/>
                  </a:lnTo>
                  <a:lnTo>
                    <a:pt x="268" y="1106"/>
                  </a:lnTo>
                  <a:close/>
                  <a:moveTo>
                    <a:pt x="268" y="1200"/>
                  </a:moveTo>
                  <a:lnTo>
                    <a:pt x="486" y="1200"/>
                  </a:lnTo>
                  <a:lnTo>
                    <a:pt x="486" y="1264"/>
                  </a:lnTo>
                  <a:lnTo>
                    <a:pt x="268" y="1264"/>
                  </a:lnTo>
                  <a:lnTo>
                    <a:pt x="268" y="1200"/>
                  </a:lnTo>
                  <a:close/>
                  <a:moveTo>
                    <a:pt x="548" y="372"/>
                  </a:moveTo>
                  <a:lnTo>
                    <a:pt x="548" y="372"/>
                  </a:lnTo>
                  <a:lnTo>
                    <a:pt x="516" y="366"/>
                  </a:lnTo>
                  <a:lnTo>
                    <a:pt x="484" y="362"/>
                  </a:lnTo>
                  <a:lnTo>
                    <a:pt x="484" y="362"/>
                  </a:lnTo>
                  <a:lnTo>
                    <a:pt x="458" y="364"/>
                  </a:lnTo>
                  <a:lnTo>
                    <a:pt x="434" y="368"/>
                  </a:lnTo>
                  <a:lnTo>
                    <a:pt x="410" y="376"/>
                  </a:lnTo>
                  <a:lnTo>
                    <a:pt x="386" y="384"/>
                  </a:lnTo>
                  <a:lnTo>
                    <a:pt x="380" y="388"/>
                  </a:lnTo>
                  <a:lnTo>
                    <a:pt x="376" y="384"/>
                  </a:lnTo>
                  <a:lnTo>
                    <a:pt x="376" y="384"/>
                  </a:lnTo>
                  <a:lnTo>
                    <a:pt x="356" y="376"/>
                  </a:lnTo>
                  <a:lnTo>
                    <a:pt x="336" y="370"/>
                  </a:lnTo>
                  <a:lnTo>
                    <a:pt x="316" y="366"/>
                  </a:lnTo>
                  <a:lnTo>
                    <a:pt x="296" y="364"/>
                  </a:lnTo>
                  <a:lnTo>
                    <a:pt x="276" y="362"/>
                  </a:lnTo>
                  <a:lnTo>
                    <a:pt x="254" y="364"/>
                  </a:lnTo>
                  <a:lnTo>
                    <a:pt x="234" y="368"/>
                  </a:lnTo>
                  <a:lnTo>
                    <a:pt x="214" y="372"/>
                  </a:lnTo>
                  <a:lnTo>
                    <a:pt x="196" y="378"/>
                  </a:lnTo>
                  <a:lnTo>
                    <a:pt x="226" y="160"/>
                  </a:lnTo>
                  <a:lnTo>
                    <a:pt x="234" y="158"/>
                  </a:lnTo>
                  <a:lnTo>
                    <a:pt x="234" y="158"/>
                  </a:lnTo>
                  <a:lnTo>
                    <a:pt x="268" y="152"/>
                  </a:lnTo>
                  <a:lnTo>
                    <a:pt x="304" y="146"/>
                  </a:lnTo>
                  <a:lnTo>
                    <a:pt x="342" y="144"/>
                  </a:lnTo>
                  <a:lnTo>
                    <a:pt x="380" y="142"/>
                  </a:lnTo>
                  <a:lnTo>
                    <a:pt x="380" y="142"/>
                  </a:lnTo>
                  <a:lnTo>
                    <a:pt x="420" y="144"/>
                  </a:lnTo>
                  <a:lnTo>
                    <a:pt x="458" y="146"/>
                  </a:lnTo>
                  <a:lnTo>
                    <a:pt x="494" y="152"/>
                  </a:lnTo>
                  <a:lnTo>
                    <a:pt x="528" y="158"/>
                  </a:lnTo>
                  <a:lnTo>
                    <a:pt x="536" y="160"/>
                  </a:lnTo>
                  <a:lnTo>
                    <a:pt x="566" y="378"/>
                  </a:lnTo>
                  <a:lnTo>
                    <a:pt x="548" y="372"/>
                  </a:lnTo>
                  <a:close/>
                  <a:moveTo>
                    <a:pt x="570" y="154"/>
                  </a:moveTo>
                  <a:lnTo>
                    <a:pt x="566" y="144"/>
                  </a:lnTo>
                  <a:lnTo>
                    <a:pt x="566" y="144"/>
                  </a:lnTo>
                  <a:lnTo>
                    <a:pt x="562" y="136"/>
                  </a:lnTo>
                  <a:lnTo>
                    <a:pt x="554" y="132"/>
                  </a:lnTo>
                  <a:lnTo>
                    <a:pt x="554" y="132"/>
                  </a:lnTo>
                  <a:lnTo>
                    <a:pt x="516" y="122"/>
                  </a:lnTo>
                  <a:lnTo>
                    <a:pt x="474" y="116"/>
                  </a:lnTo>
                  <a:lnTo>
                    <a:pt x="428" y="110"/>
                  </a:lnTo>
                  <a:lnTo>
                    <a:pt x="380" y="108"/>
                  </a:lnTo>
                  <a:lnTo>
                    <a:pt x="380" y="108"/>
                  </a:lnTo>
                  <a:lnTo>
                    <a:pt x="334" y="110"/>
                  </a:lnTo>
                  <a:lnTo>
                    <a:pt x="288" y="116"/>
                  </a:lnTo>
                  <a:lnTo>
                    <a:pt x="246" y="122"/>
                  </a:lnTo>
                  <a:lnTo>
                    <a:pt x="206" y="132"/>
                  </a:lnTo>
                  <a:lnTo>
                    <a:pt x="206" y="132"/>
                  </a:lnTo>
                  <a:lnTo>
                    <a:pt x="200" y="136"/>
                  </a:lnTo>
                  <a:lnTo>
                    <a:pt x="196" y="144"/>
                  </a:lnTo>
                  <a:lnTo>
                    <a:pt x="192" y="154"/>
                  </a:lnTo>
                  <a:lnTo>
                    <a:pt x="102" y="126"/>
                  </a:lnTo>
                  <a:lnTo>
                    <a:pt x="380" y="34"/>
                  </a:lnTo>
                  <a:lnTo>
                    <a:pt x="658" y="126"/>
                  </a:lnTo>
                  <a:lnTo>
                    <a:pt x="570" y="154"/>
                  </a:lnTo>
                  <a:close/>
                  <a:moveTo>
                    <a:pt x="728" y="394"/>
                  </a:moveTo>
                  <a:lnTo>
                    <a:pt x="682" y="394"/>
                  </a:lnTo>
                  <a:lnTo>
                    <a:pt x="682" y="314"/>
                  </a:lnTo>
                  <a:lnTo>
                    <a:pt x="682" y="314"/>
                  </a:lnTo>
                  <a:lnTo>
                    <a:pt x="684" y="306"/>
                  </a:lnTo>
                  <a:lnTo>
                    <a:pt x="688" y="300"/>
                  </a:lnTo>
                  <a:lnTo>
                    <a:pt x="694" y="296"/>
                  </a:lnTo>
                  <a:lnTo>
                    <a:pt x="702" y="294"/>
                  </a:lnTo>
                  <a:lnTo>
                    <a:pt x="708" y="294"/>
                  </a:lnTo>
                  <a:lnTo>
                    <a:pt x="708" y="294"/>
                  </a:lnTo>
                  <a:lnTo>
                    <a:pt x="716" y="296"/>
                  </a:lnTo>
                  <a:lnTo>
                    <a:pt x="722" y="300"/>
                  </a:lnTo>
                  <a:lnTo>
                    <a:pt x="726" y="306"/>
                  </a:lnTo>
                  <a:lnTo>
                    <a:pt x="728" y="314"/>
                  </a:lnTo>
                  <a:lnTo>
                    <a:pt x="728" y="394"/>
                  </a:lnTo>
                  <a:close/>
                </a:path>
              </a:pathLst>
            </a:custGeom>
            <a:solidFill>
              <a:srgbClr val="4021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0129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880891" y="1260624"/>
            <a:ext cx="237757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latin typeface="나눔스퀘어 ExtraBold" pitchFamily="50" charset="-127"/>
                <a:ea typeface="나눔스퀘어 ExtraBold" pitchFamily="50" charset="-127"/>
              </a:rPr>
              <a:t>바른 대처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28763" y="2987655"/>
            <a:ext cx="8568952" cy="492443"/>
          </a:xfrm>
          <a:prstGeom prst="rect">
            <a:avLst/>
          </a:prstGeom>
          <a:solidFill>
            <a:srgbClr val="FFD9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728763" y="2556768"/>
            <a:ext cx="865012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dirty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마약류에 대한 바른 대처</a:t>
            </a:r>
            <a:r>
              <a:rPr lang="en-US" altLang="ko-KR" sz="5400" dirty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(1)</a:t>
            </a:r>
            <a:endParaRPr lang="ko-KR" altLang="en-US" sz="5400" dirty="0">
              <a:solidFill>
                <a:srgbClr val="5F1985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872779" y="3708896"/>
            <a:ext cx="15337704" cy="3443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개인적인 </a:t>
            </a:r>
            <a:r>
              <a:rPr lang="ko-KR" altLang="en-US" sz="5000" dirty="0" err="1">
                <a:latin typeface="나눔스퀘어 ExtraBold" pitchFamily="50" charset="-127"/>
                <a:ea typeface="나눔스퀘어 ExtraBold" pitchFamily="50" charset="-127"/>
              </a:rPr>
              <a:t>대처법</a:t>
            </a: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 생각해 보고 </a:t>
            </a:r>
            <a:r>
              <a:rPr lang="ko-KR" altLang="en-US" sz="5000" dirty="0" err="1">
                <a:latin typeface="나눔스퀘어 ExtraBold" pitchFamily="50" charset="-127"/>
                <a:ea typeface="나눔스퀘어 ExtraBold" pitchFamily="50" charset="-127"/>
              </a:rPr>
              <a:t>학습활동지에</a:t>
            </a: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 정리하기</a:t>
            </a:r>
            <a:endParaRPr lang="en-US" altLang="ko-KR" sz="50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5000" dirty="0" smtClean="0">
                <a:latin typeface="나눔스퀘어 ExtraBold" pitchFamily="50" charset="-127"/>
                <a:ea typeface="나눔스퀘어 ExtraBold" pitchFamily="50" charset="-127"/>
              </a:rPr>
              <a:t>사회적인 </a:t>
            </a:r>
            <a:r>
              <a:rPr lang="ko-KR" altLang="en-US" sz="5000" dirty="0" err="1">
                <a:latin typeface="나눔스퀘어 ExtraBold" pitchFamily="50" charset="-127"/>
                <a:ea typeface="나눔스퀘어 ExtraBold" pitchFamily="50" charset="-127"/>
              </a:rPr>
              <a:t>대처법</a:t>
            </a: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 생각해 보기 </a:t>
            </a:r>
            <a:r>
              <a:rPr lang="ko-KR" altLang="en-US" sz="5000" dirty="0" err="1">
                <a:latin typeface="나눔스퀘어 ExtraBold" pitchFamily="50" charset="-127"/>
                <a:ea typeface="나눔스퀘어 ExtraBold" pitchFamily="50" charset="-127"/>
              </a:rPr>
              <a:t>학습활동지에</a:t>
            </a: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 정리하기</a:t>
            </a:r>
            <a:endParaRPr lang="en-US" altLang="ko-KR" sz="50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5000" dirty="0" smtClean="0">
                <a:latin typeface="나눔스퀘어 ExtraBold" pitchFamily="50" charset="-127"/>
                <a:ea typeface="나눔스퀘어 ExtraBold" pitchFamily="50" charset="-127"/>
              </a:rPr>
              <a:t>정리한</a:t>
            </a:r>
            <a:r>
              <a:rPr lang="en-US" altLang="ko-KR" sz="5000" dirty="0" smtClean="0"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내용 </a:t>
            </a:r>
            <a:r>
              <a:rPr lang="ko-KR" altLang="en-US" sz="5000" dirty="0" err="1">
                <a:latin typeface="나눔스퀘어 ExtraBold" pitchFamily="50" charset="-127"/>
                <a:ea typeface="나눔스퀘어 ExtraBold" pitchFamily="50" charset="-127"/>
              </a:rPr>
              <a:t>모둠</a:t>
            </a: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 내에서 서로 공유하기</a:t>
            </a:r>
          </a:p>
        </p:txBody>
      </p:sp>
    </p:spTree>
    <p:extLst>
      <p:ext uri="{BB962C8B-B14F-4D97-AF65-F5344CB8AC3E}">
        <p14:creationId xmlns:p14="http://schemas.microsoft.com/office/powerpoint/2010/main" val="2351682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880891" y="1260624"/>
            <a:ext cx="237757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latin typeface="나눔스퀘어 ExtraBold" pitchFamily="50" charset="-127"/>
                <a:ea typeface="나눔스퀘어 ExtraBold" pitchFamily="50" charset="-127"/>
              </a:rPr>
              <a:t>바른 대처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28763" y="2987655"/>
            <a:ext cx="8568952" cy="492443"/>
          </a:xfrm>
          <a:prstGeom prst="rect">
            <a:avLst/>
          </a:prstGeom>
          <a:solidFill>
            <a:srgbClr val="FFD9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728763" y="2556768"/>
            <a:ext cx="865012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dirty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마약류에 대한 바른 대처</a:t>
            </a:r>
            <a:r>
              <a:rPr lang="en-US" altLang="ko-KR" sz="5400" dirty="0" smtClean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(2)</a:t>
            </a:r>
            <a:endParaRPr lang="ko-KR" altLang="en-US" sz="5400" dirty="0">
              <a:solidFill>
                <a:srgbClr val="5F1985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944787" y="3708896"/>
            <a:ext cx="15337704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5000" dirty="0" err="1">
                <a:latin typeface="나눔스퀘어 ExtraBold" pitchFamily="50" charset="-127"/>
                <a:ea typeface="나눔스퀘어 ExtraBold" pitchFamily="50" charset="-127"/>
              </a:rPr>
              <a:t>모둠</a:t>
            </a: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 내에서 공유한 내용 발표하기</a:t>
            </a:r>
            <a:endParaRPr lang="en-US" altLang="ko-KR" sz="50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457200" indent="-457200">
              <a:lnSpc>
                <a:spcPts val="7000"/>
              </a:lnSpc>
              <a:buFont typeface="Arial" panose="020B0604020202020204" pitchFamily="34" charset="0"/>
              <a:buChar char="•"/>
            </a:pPr>
            <a:r>
              <a:rPr lang="ko-KR" altLang="en-US" sz="5000" dirty="0" err="1" smtClean="0">
                <a:latin typeface="나눔스퀘어 ExtraBold" pitchFamily="50" charset="-127"/>
                <a:ea typeface="나눔스퀘어 ExtraBold" pitchFamily="50" charset="-127"/>
              </a:rPr>
              <a:t>영상보며</a:t>
            </a:r>
            <a:r>
              <a:rPr lang="ko-KR" altLang="en-US" sz="5000" dirty="0" smtClean="0">
                <a:latin typeface="나눔스퀘어 ExtraBold" pitchFamily="50" charset="-127"/>
                <a:ea typeface="나눔스퀘어 ExtraBold" pitchFamily="50" charset="-127"/>
              </a:rPr>
              <a:t> 정리하기</a:t>
            </a:r>
            <a:endParaRPr lang="en-US" altLang="ko-KR" sz="50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marL="355600" indent="-355600">
              <a:lnSpc>
                <a:spcPts val="13000"/>
              </a:lnSpc>
              <a:buFont typeface="Arial" panose="020B0604020202020204" pitchFamily="34" charset="0"/>
              <a:buChar char="•"/>
            </a:pPr>
            <a:r>
              <a:rPr lang="ko-KR" altLang="en-US" sz="5000" dirty="0" smtClean="0">
                <a:latin typeface="나눔스퀘어 ExtraBold" pitchFamily="50" charset="-127"/>
                <a:ea typeface="나눔스퀘어 ExtraBold" pitchFamily="50" charset="-127"/>
                <a:hlinkClick r:id="rId2"/>
              </a:rPr>
              <a:t>영상 </a:t>
            </a: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  <a:hlinkClick r:id="rId2"/>
              </a:rPr>
              <a:t>자료 </a:t>
            </a:r>
            <a:r>
              <a:rPr lang="en-US" altLang="ko-KR" sz="5000" dirty="0" smtClean="0">
                <a:latin typeface="나눔스퀘어 ExtraBold" pitchFamily="50" charset="-127"/>
                <a:ea typeface="나눔스퀘어 ExtraBold" pitchFamily="50" charset="-127"/>
                <a:hlinkClick r:id="rId2"/>
              </a:rPr>
              <a:t>2</a:t>
            </a:r>
            <a:endParaRPr lang="en-US" altLang="ko-KR" sz="50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355600" indent="-355600">
              <a:lnSpc>
                <a:spcPts val="13000"/>
              </a:lnSpc>
              <a:buFont typeface="Arial" panose="020B0604020202020204" pitchFamily="34" charset="0"/>
              <a:buChar char="•"/>
            </a:pP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  <a:hlinkClick r:id="rId3"/>
              </a:rPr>
              <a:t>영상 자료 </a:t>
            </a:r>
            <a:r>
              <a:rPr lang="en-US" altLang="ko-KR" sz="5000" dirty="0">
                <a:latin typeface="나눔스퀘어 ExtraBold" pitchFamily="50" charset="-127"/>
                <a:ea typeface="나눔스퀘어 ExtraBold" pitchFamily="50" charset="-127"/>
                <a:hlinkClick r:id="rId3"/>
              </a:rPr>
              <a:t>5</a:t>
            </a:r>
            <a:endParaRPr lang="ko-KR" altLang="en-US" sz="50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5905227" y="6157168"/>
            <a:ext cx="9144000" cy="120879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4500"/>
              </a:lnSpc>
            </a:pPr>
            <a:r>
              <a:rPr lang="ko-KR" altLang="en-US" sz="3000" dirty="0">
                <a:latin typeface="나눔스퀘어 Bold" pitchFamily="50" charset="-127"/>
                <a:ea typeface="나눔스퀘어 Bold" pitchFamily="50" charset="-127"/>
              </a:rPr>
              <a:t>뒷부분 </a:t>
            </a:r>
            <a:r>
              <a:rPr lang="en-US" altLang="ko-KR" sz="3000" dirty="0">
                <a:latin typeface="나눔스퀘어 Bold" pitchFamily="50" charset="-127"/>
                <a:ea typeface="나눔스퀘어 Bold" pitchFamily="50" charset="-127"/>
              </a:rPr>
              <a:t>6</a:t>
            </a:r>
            <a:r>
              <a:rPr lang="ko-KR" altLang="en-US" sz="3000" dirty="0">
                <a:latin typeface="나눔스퀘어 Bold" pitchFamily="50" charset="-127"/>
                <a:ea typeface="나눔스퀘어 Bold" pitchFamily="50" charset="-127"/>
              </a:rPr>
              <a:t>분 </a:t>
            </a:r>
            <a:r>
              <a:rPr lang="en-US" altLang="ko-KR" sz="3000" dirty="0">
                <a:latin typeface="나눔스퀘어 Bold" pitchFamily="50" charset="-127"/>
                <a:ea typeface="나눔스퀘어 Bold" pitchFamily="50" charset="-127"/>
              </a:rPr>
              <a:t>57</a:t>
            </a:r>
            <a:r>
              <a:rPr lang="ko-KR" altLang="en-US" sz="3000" dirty="0">
                <a:latin typeface="나눔스퀘어 Bold" pitchFamily="50" charset="-127"/>
                <a:ea typeface="나눔스퀘어 Bold" pitchFamily="50" charset="-127"/>
              </a:rPr>
              <a:t>초</a:t>
            </a:r>
            <a:r>
              <a:rPr lang="en-US" altLang="ko-KR" sz="3000" dirty="0">
                <a:latin typeface="나눔스퀘어 Bold" pitchFamily="50" charset="-127"/>
                <a:ea typeface="나눔스퀘어 Bold" pitchFamily="50" charset="-127"/>
              </a:rPr>
              <a:t>~9</a:t>
            </a:r>
            <a:r>
              <a:rPr lang="ko-KR" altLang="en-US" sz="3000" dirty="0">
                <a:latin typeface="나눔스퀘어 Bold" pitchFamily="50" charset="-127"/>
                <a:ea typeface="나눔스퀘어 Bold" pitchFamily="50" charset="-127"/>
              </a:rPr>
              <a:t>분 </a:t>
            </a:r>
            <a:r>
              <a:rPr lang="en-US" altLang="ko-KR" sz="3000" dirty="0">
                <a:latin typeface="나눔스퀘어 Bold" pitchFamily="50" charset="-127"/>
                <a:ea typeface="나눔스퀘어 Bold" pitchFamily="50" charset="-127"/>
              </a:rPr>
              <a:t>33</a:t>
            </a:r>
            <a:r>
              <a:rPr lang="ko-KR" altLang="en-US" sz="3000" dirty="0">
                <a:latin typeface="나눔스퀘어 Bold" pitchFamily="50" charset="-127"/>
                <a:ea typeface="나눔스퀘어 Bold" pitchFamily="50" charset="-127"/>
              </a:rPr>
              <a:t>초</a:t>
            </a:r>
            <a:endParaRPr lang="en-US" altLang="ko-KR" sz="3000" dirty="0">
              <a:latin typeface="나눔스퀘어 Bold" pitchFamily="50" charset="-127"/>
              <a:ea typeface="나눔스퀘어 Bold" pitchFamily="50" charset="-127"/>
            </a:endParaRPr>
          </a:p>
          <a:p>
            <a:pPr>
              <a:lnSpc>
                <a:spcPts val="4500"/>
              </a:lnSpc>
            </a:pPr>
            <a:r>
              <a:rPr lang="ko-KR" altLang="en-US" sz="3000" dirty="0" smtClean="0">
                <a:latin typeface="나눔스퀘어 Bold" pitchFamily="50" charset="-127"/>
                <a:ea typeface="나눔스퀘어 Bold" pitchFamily="50" charset="-127"/>
              </a:rPr>
              <a:t>마약범죄를 </a:t>
            </a:r>
            <a:r>
              <a:rPr lang="ko-KR" altLang="en-US" sz="3000" dirty="0">
                <a:latin typeface="나눔스퀘어 Bold" pitchFamily="50" charset="-127"/>
                <a:ea typeface="나눔스퀘어 Bold" pitchFamily="50" charset="-127"/>
              </a:rPr>
              <a:t>막기 위한 대안</a:t>
            </a:r>
            <a:endParaRPr lang="en-US" altLang="ko-KR" sz="3000" dirty="0">
              <a:latin typeface="나눔스퀘어 Bold" pitchFamily="50" charset="-127"/>
              <a:ea typeface="나눔스퀘어 Bold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905227" y="7685717"/>
            <a:ext cx="9144000" cy="120879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4500"/>
              </a:lnSpc>
            </a:pPr>
            <a:r>
              <a:rPr lang="en-US" altLang="ko-KR" sz="3000" dirty="0">
                <a:latin typeface="나눔스퀘어 Bold" pitchFamily="50" charset="-127"/>
                <a:ea typeface="나눔스퀘어 Bold" pitchFamily="50" charset="-127"/>
              </a:rPr>
              <a:t>15</a:t>
            </a:r>
            <a:r>
              <a:rPr lang="ko-KR" altLang="en-US" sz="3000" dirty="0">
                <a:latin typeface="나눔스퀘어 Bold" pitchFamily="50" charset="-127"/>
                <a:ea typeface="나눔스퀘어 Bold" pitchFamily="50" charset="-127"/>
              </a:rPr>
              <a:t>분 </a:t>
            </a:r>
            <a:r>
              <a:rPr lang="en-US" altLang="ko-KR" sz="3000" dirty="0">
                <a:latin typeface="나눔스퀘어 Bold" pitchFamily="50" charset="-127"/>
                <a:ea typeface="나눔스퀘어 Bold" pitchFamily="50" charset="-127"/>
              </a:rPr>
              <a:t>39</a:t>
            </a:r>
            <a:r>
              <a:rPr lang="ko-KR" altLang="en-US" sz="3000" dirty="0">
                <a:latin typeface="나눔스퀘어 Bold" pitchFamily="50" charset="-127"/>
                <a:ea typeface="나눔스퀘어 Bold" pitchFamily="50" charset="-127"/>
              </a:rPr>
              <a:t>초</a:t>
            </a:r>
            <a:r>
              <a:rPr lang="en-US" altLang="ko-KR" sz="3000" dirty="0">
                <a:latin typeface="나눔스퀘어 Bold" pitchFamily="50" charset="-127"/>
                <a:ea typeface="나눔스퀘어 Bold" pitchFamily="50" charset="-127"/>
              </a:rPr>
              <a:t>~19</a:t>
            </a:r>
            <a:r>
              <a:rPr lang="ko-KR" altLang="en-US" sz="3000" dirty="0">
                <a:latin typeface="나눔스퀘어 Bold" pitchFamily="50" charset="-127"/>
                <a:ea typeface="나눔스퀘어 Bold" pitchFamily="50" charset="-127"/>
              </a:rPr>
              <a:t>분 </a:t>
            </a:r>
            <a:r>
              <a:rPr lang="en-US" altLang="ko-KR" sz="3000" dirty="0">
                <a:latin typeface="나눔스퀘어 Bold" pitchFamily="50" charset="-127"/>
                <a:ea typeface="나눔스퀘어 Bold" pitchFamily="50" charset="-127"/>
              </a:rPr>
              <a:t>57</a:t>
            </a:r>
            <a:r>
              <a:rPr lang="ko-KR" altLang="en-US" sz="3000" dirty="0">
                <a:latin typeface="나눔스퀘어 Bold" pitchFamily="50" charset="-127"/>
                <a:ea typeface="나눔스퀘어 Bold" pitchFamily="50" charset="-127"/>
              </a:rPr>
              <a:t>초</a:t>
            </a:r>
          </a:p>
          <a:p>
            <a:pPr>
              <a:lnSpc>
                <a:spcPts val="4500"/>
              </a:lnSpc>
            </a:pPr>
            <a:r>
              <a:rPr lang="ko-KR" altLang="en-US" sz="3000" dirty="0">
                <a:latin typeface="나눔스퀘어 Bold" pitchFamily="50" charset="-127"/>
                <a:ea typeface="나눔스퀘어 Bold" pitchFamily="50" charset="-127"/>
              </a:rPr>
              <a:t>범죄 근절을 위한 양면적 접근법</a:t>
            </a:r>
          </a:p>
        </p:txBody>
      </p:sp>
    </p:spTree>
    <p:extLst>
      <p:ext uri="{BB962C8B-B14F-4D97-AF65-F5344CB8AC3E}">
        <p14:creationId xmlns:p14="http://schemas.microsoft.com/office/powerpoint/2010/main" val="3525529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880891" y="1260624"/>
            <a:ext cx="237757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latin typeface="나눔스퀘어 ExtraBold" pitchFamily="50" charset="-127"/>
                <a:ea typeface="나눔스퀘어 ExtraBold" pitchFamily="50" charset="-127"/>
              </a:rPr>
              <a:t>바른 대처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28763" y="2987655"/>
            <a:ext cx="8568952" cy="492443"/>
          </a:xfrm>
          <a:prstGeom prst="rect">
            <a:avLst/>
          </a:prstGeom>
          <a:solidFill>
            <a:srgbClr val="FFD9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728763" y="2556768"/>
            <a:ext cx="865012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dirty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마약류에 대한 바른 대처</a:t>
            </a:r>
            <a:r>
              <a:rPr lang="en-US" altLang="ko-KR" sz="5400" dirty="0" smtClean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(3)</a:t>
            </a:r>
            <a:endParaRPr lang="ko-KR" altLang="en-US" sz="5400" dirty="0">
              <a:solidFill>
                <a:srgbClr val="5F1985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944787" y="3708896"/>
            <a:ext cx="15337704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개인적 차원의 </a:t>
            </a:r>
            <a:r>
              <a:rPr lang="ko-KR" altLang="en-US" sz="5000" dirty="0" smtClean="0">
                <a:latin typeface="나눔스퀘어 ExtraBold" pitchFamily="50" charset="-127"/>
                <a:ea typeface="나눔스퀘어 ExtraBold" pitchFamily="50" charset="-127"/>
              </a:rPr>
              <a:t>대처</a:t>
            </a:r>
            <a:endParaRPr lang="en-US" altLang="ko-KR" sz="50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r>
              <a:rPr lang="en-US" altLang="ko-KR" sz="4300" dirty="0" smtClean="0">
                <a:latin typeface="나눔스퀘어 Bold" pitchFamily="50" charset="-127"/>
                <a:ea typeface="나눔스퀘어 Bold" pitchFamily="50" charset="-127"/>
              </a:rPr>
              <a:t>  - </a:t>
            </a:r>
            <a:r>
              <a:rPr lang="ko-KR" altLang="en-US" sz="4300" dirty="0">
                <a:latin typeface="나눔스퀘어 Bold" pitchFamily="50" charset="-127"/>
                <a:ea typeface="나눔스퀘어 Bold" pitchFamily="50" charset="-127"/>
              </a:rPr>
              <a:t>마약류 접촉 기회 원천 차단하기</a:t>
            </a:r>
          </a:p>
          <a:p>
            <a:r>
              <a:rPr lang="en-US" altLang="ko-KR" sz="4300" dirty="0" smtClean="0">
                <a:latin typeface="나눔스퀘어 Bold" pitchFamily="50" charset="-127"/>
                <a:ea typeface="나눔스퀘어 Bold" pitchFamily="50" charset="-127"/>
              </a:rPr>
              <a:t>  - </a:t>
            </a:r>
            <a:r>
              <a:rPr lang="ko-KR" altLang="en-US" sz="4300" dirty="0">
                <a:latin typeface="나눔스퀘어 Bold" pitchFamily="50" charset="-127"/>
                <a:ea typeface="나눔스퀘어 Bold" pitchFamily="50" charset="-127"/>
              </a:rPr>
              <a:t>호기심 갖지 않기</a:t>
            </a:r>
            <a:r>
              <a:rPr lang="en-US" altLang="ko-KR" sz="4300" dirty="0">
                <a:latin typeface="나눔스퀘어 Bold" pitchFamily="50" charset="-127"/>
                <a:ea typeface="나눔스퀘어 Bold" pitchFamily="50" charset="-127"/>
              </a:rPr>
              <a:t>, - </a:t>
            </a:r>
            <a:r>
              <a:rPr lang="ko-KR" altLang="en-US" sz="4300" dirty="0">
                <a:latin typeface="나눔스퀘어 Bold" pitchFamily="50" charset="-127"/>
                <a:ea typeface="나눔스퀘어 Bold" pitchFamily="50" charset="-127"/>
              </a:rPr>
              <a:t>거절하기</a:t>
            </a:r>
          </a:p>
          <a:p>
            <a:r>
              <a:rPr lang="en-US" altLang="ko-KR" sz="4300" dirty="0" smtClean="0">
                <a:latin typeface="나눔스퀘어 Bold" pitchFamily="50" charset="-127"/>
                <a:ea typeface="나눔스퀘어 Bold" pitchFamily="50" charset="-127"/>
              </a:rPr>
              <a:t>  - </a:t>
            </a:r>
            <a:r>
              <a:rPr lang="ko-KR" altLang="en-US" sz="4300" dirty="0">
                <a:latin typeface="나눔스퀘어 Bold" pitchFamily="50" charset="-127"/>
                <a:ea typeface="나눔스퀘어 Bold" pitchFamily="50" charset="-127"/>
              </a:rPr>
              <a:t>모르는 상태에서 마약류에 접촉하지 않도록 주의하기</a:t>
            </a:r>
          </a:p>
          <a:p>
            <a:r>
              <a:rPr lang="en-US" altLang="ko-KR" sz="4300" dirty="0" smtClean="0">
                <a:latin typeface="나눔스퀘어 Bold" pitchFamily="50" charset="-127"/>
                <a:ea typeface="나눔스퀘어 Bold" pitchFamily="50" charset="-127"/>
              </a:rPr>
              <a:t>  - </a:t>
            </a:r>
            <a:r>
              <a:rPr lang="ko-KR" altLang="en-US" sz="4300" dirty="0" err="1">
                <a:latin typeface="나눔스퀘어 Bold" pitchFamily="50" charset="-127"/>
                <a:ea typeface="나눔스퀘어 Bold" pitchFamily="50" charset="-127"/>
              </a:rPr>
              <a:t>허가받지</a:t>
            </a:r>
            <a:r>
              <a:rPr lang="ko-KR" altLang="en-US" sz="4300" dirty="0">
                <a:latin typeface="나눔스퀘어 Bold" pitchFamily="50" charset="-127"/>
                <a:ea typeface="나눔스퀘어 Bold" pitchFamily="50" charset="-127"/>
              </a:rPr>
              <a:t> 않은 약물 이용하지 않기</a:t>
            </a:r>
            <a:r>
              <a:rPr lang="en-US" altLang="ko-KR" sz="4300" dirty="0">
                <a:latin typeface="나눔스퀘어 Bold" pitchFamily="50" charset="-127"/>
                <a:ea typeface="나눔스퀘어 Bold" pitchFamily="50" charset="-127"/>
              </a:rPr>
              <a:t>, </a:t>
            </a:r>
            <a:r>
              <a:rPr lang="ko-KR" altLang="en-US" sz="4300" dirty="0">
                <a:latin typeface="나눔스퀘어 Bold" pitchFamily="50" charset="-127"/>
                <a:ea typeface="나눔스퀘어 Bold" pitchFamily="50" charset="-127"/>
              </a:rPr>
              <a:t>약의 용법 용량 지키기</a:t>
            </a:r>
          </a:p>
          <a:p>
            <a:r>
              <a:rPr lang="en-US" altLang="ko-KR" sz="4300" dirty="0" smtClean="0">
                <a:latin typeface="나눔스퀘어 Bold" pitchFamily="50" charset="-127"/>
                <a:ea typeface="나눔스퀘어 Bold" pitchFamily="50" charset="-127"/>
              </a:rPr>
              <a:t>  - </a:t>
            </a:r>
            <a:r>
              <a:rPr lang="ko-KR" altLang="en-US" sz="4300" dirty="0">
                <a:latin typeface="나눔스퀘어 Bold" pitchFamily="50" charset="-127"/>
                <a:ea typeface="나눔스퀘어 Bold" pitchFamily="50" charset="-127"/>
              </a:rPr>
              <a:t>잘 모르는 물질에 대해 흡입</a:t>
            </a:r>
            <a:r>
              <a:rPr lang="en-US" altLang="ko-KR" sz="4300" dirty="0">
                <a:latin typeface="나눔스퀘어 Bold" pitchFamily="50" charset="-127"/>
                <a:ea typeface="나눔스퀘어 Bold" pitchFamily="50" charset="-127"/>
              </a:rPr>
              <a:t>, </a:t>
            </a:r>
            <a:r>
              <a:rPr lang="ko-KR" altLang="en-US" sz="4300" dirty="0">
                <a:latin typeface="나눔스퀘어 Bold" pitchFamily="50" charset="-127"/>
                <a:ea typeface="나눔스퀘어 Bold" pitchFamily="50" charset="-127"/>
              </a:rPr>
              <a:t>마시기</a:t>
            </a:r>
            <a:r>
              <a:rPr lang="en-US" altLang="ko-KR" sz="4300" dirty="0">
                <a:latin typeface="나눔스퀘어 Bold" pitchFamily="50" charset="-127"/>
                <a:ea typeface="나눔스퀘어 Bold" pitchFamily="50" charset="-127"/>
              </a:rPr>
              <a:t>, </a:t>
            </a:r>
            <a:r>
              <a:rPr lang="ko-KR" altLang="en-US" sz="4300" dirty="0">
                <a:latin typeface="나눔스퀘어 Bold" pitchFamily="50" charset="-127"/>
                <a:ea typeface="나눔스퀘어 Bold" pitchFamily="50" charset="-127"/>
              </a:rPr>
              <a:t>피우기 하지 않기</a:t>
            </a:r>
          </a:p>
          <a:p>
            <a:r>
              <a:rPr lang="en-US" altLang="ko-KR" sz="4300" dirty="0" smtClean="0">
                <a:latin typeface="나눔스퀘어 Bold" pitchFamily="50" charset="-127"/>
                <a:ea typeface="나눔스퀘어 Bold" pitchFamily="50" charset="-127"/>
              </a:rPr>
              <a:t>  - </a:t>
            </a:r>
            <a:r>
              <a:rPr lang="ko-KR" altLang="en-US" sz="4300" dirty="0">
                <a:latin typeface="나눔스퀘어 Bold" pitchFamily="50" charset="-127"/>
                <a:ea typeface="나눔스퀘어 Bold" pitchFamily="50" charset="-127"/>
              </a:rPr>
              <a:t>비정상적인 대가에 대해 의심하고 거절하기 등</a:t>
            </a:r>
          </a:p>
          <a:p>
            <a:r>
              <a:rPr lang="en-US" altLang="ko-KR" sz="4300" dirty="0" smtClean="0">
                <a:latin typeface="나눔스퀘어 Bold" pitchFamily="50" charset="-127"/>
                <a:ea typeface="나눔스퀘어 Bold" pitchFamily="50" charset="-127"/>
              </a:rPr>
              <a:t>  - </a:t>
            </a:r>
            <a:r>
              <a:rPr lang="ko-KR" altLang="en-US" sz="4300" dirty="0">
                <a:latin typeface="나눔스퀘어 Bold" pitchFamily="50" charset="-127"/>
                <a:ea typeface="나눔스퀘어 Bold" pitchFamily="50" charset="-127"/>
              </a:rPr>
              <a:t>접촉한 경우 빠른 시일 내 적극적으로 치료받기 </a:t>
            </a:r>
          </a:p>
        </p:txBody>
      </p:sp>
    </p:spTree>
    <p:extLst>
      <p:ext uri="{BB962C8B-B14F-4D97-AF65-F5344CB8AC3E}">
        <p14:creationId xmlns:p14="http://schemas.microsoft.com/office/powerpoint/2010/main" val="225339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880891" y="1260624"/>
            <a:ext cx="237757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latin typeface="나눔스퀘어 ExtraBold" pitchFamily="50" charset="-127"/>
                <a:ea typeface="나눔스퀘어 ExtraBold" pitchFamily="50" charset="-127"/>
              </a:rPr>
              <a:t>바른 대처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28763" y="2987655"/>
            <a:ext cx="8568952" cy="492443"/>
          </a:xfrm>
          <a:prstGeom prst="rect">
            <a:avLst/>
          </a:prstGeom>
          <a:solidFill>
            <a:srgbClr val="FFD9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728763" y="2556768"/>
            <a:ext cx="865012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dirty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마약류에 대한 바른 대처</a:t>
            </a:r>
            <a:r>
              <a:rPr lang="en-US" altLang="ko-KR" sz="5400" dirty="0" smtClean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(3)</a:t>
            </a:r>
            <a:endParaRPr lang="ko-KR" altLang="en-US" sz="5400" dirty="0">
              <a:solidFill>
                <a:srgbClr val="5F1985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944787" y="3708896"/>
            <a:ext cx="15337704" cy="57990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사회적 차원의 </a:t>
            </a:r>
            <a:r>
              <a:rPr lang="ko-KR" altLang="en-US" sz="5000" dirty="0" smtClean="0">
                <a:latin typeface="나눔스퀘어 ExtraBold" pitchFamily="50" charset="-127"/>
                <a:ea typeface="나눔스퀘어 ExtraBold" pitchFamily="50" charset="-127"/>
              </a:rPr>
              <a:t>대처</a:t>
            </a:r>
            <a:endParaRPr lang="en-US" altLang="ko-KR" sz="50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ts val="5500"/>
              </a:lnSpc>
            </a:pPr>
            <a:r>
              <a:rPr lang="en-US" altLang="ko-KR" sz="4300" dirty="0" smtClean="0">
                <a:latin typeface="나눔스퀘어 Bold" pitchFamily="50" charset="-127"/>
                <a:ea typeface="나눔스퀘어 Bold" pitchFamily="50" charset="-127"/>
              </a:rPr>
              <a:t>   - </a:t>
            </a:r>
            <a:r>
              <a:rPr lang="ko-KR" altLang="en-US" sz="4300" dirty="0">
                <a:latin typeface="나눔스퀘어 Bold" pitchFamily="50" charset="-127"/>
                <a:ea typeface="나눔스퀘어 Bold" pitchFamily="50" charset="-127"/>
              </a:rPr>
              <a:t>적극적 단속 및 감시 필요</a:t>
            </a:r>
            <a:endParaRPr lang="en-US" altLang="ko-KR" sz="4300" dirty="0">
              <a:latin typeface="나눔스퀘어 Bold" pitchFamily="50" charset="-127"/>
              <a:ea typeface="나눔스퀘어 Bold" pitchFamily="50" charset="-127"/>
            </a:endParaRPr>
          </a:p>
          <a:p>
            <a:pPr>
              <a:lnSpc>
                <a:spcPts val="5500"/>
              </a:lnSpc>
            </a:pPr>
            <a:r>
              <a:rPr lang="en-US" altLang="ko-KR" sz="4300" dirty="0">
                <a:latin typeface="나눔스퀘어 Bold" pitchFamily="50" charset="-127"/>
                <a:ea typeface="나눔스퀘어 Bold" pitchFamily="50" charset="-127"/>
              </a:rPr>
              <a:t> </a:t>
            </a:r>
            <a:r>
              <a:rPr lang="en-US" altLang="ko-KR" sz="4300" dirty="0" smtClean="0">
                <a:latin typeface="나눔스퀘어 Bold" pitchFamily="50" charset="-127"/>
                <a:ea typeface="나눔스퀘어 Bold" pitchFamily="50" charset="-127"/>
              </a:rPr>
              <a:t>  - </a:t>
            </a:r>
            <a:r>
              <a:rPr lang="ko-KR" altLang="en-US" sz="4300" dirty="0">
                <a:latin typeface="나눔스퀘어 Bold" pitchFamily="50" charset="-127"/>
                <a:ea typeface="나눔스퀘어 Bold" pitchFamily="50" charset="-127"/>
              </a:rPr>
              <a:t>관련법 제정 및 현실성 있게 재편성</a:t>
            </a:r>
            <a:endParaRPr lang="en-US" altLang="ko-KR" sz="4300" dirty="0">
              <a:latin typeface="나눔스퀘어 Bold" pitchFamily="50" charset="-127"/>
              <a:ea typeface="나눔스퀘어 Bold" pitchFamily="50" charset="-127"/>
            </a:endParaRPr>
          </a:p>
          <a:p>
            <a:pPr>
              <a:lnSpc>
                <a:spcPts val="5500"/>
              </a:lnSpc>
            </a:pPr>
            <a:r>
              <a:rPr lang="en-US" altLang="ko-KR" sz="4300" dirty="0" smtClean="0">
                <a:latin typeface="나눔스퀘어 Bold" pitchFamily="50" charset="-127"/>
                <a:ea typeface="나눔스퀘어 Bold" pitchFamily="50" charset="-127"/>
              </a:rPr>
              <a:t>   - </a:t>
            </a:r>
            <a:r>
              <a:rPr lang="ko-KR" altLang="en-US" sz="4300" dirty="0">
                <a:latin typeface="나눔스퀘어 Bold" pitchFamily="50" charset="-127"/>
                <a:ea typeface="나눔스퀘어 Bold" pitchFamily="50" charset="-127"/>
              </a:rPr>
              <a:t>치료센터를 통해 마약류 피해자 회복프로그램 운영</a:t>
            </a:r>
            <a:endParaRPr lang="en-US" altLang="ko-KR" sz="4300" dirty="0">
              <a:latin typeface="나눔스퀘어 Bold" pitchFamily="50" charset="-127"/>
              <a:ea typeface="나눔스퀘어 Bold" pitchFamily="50" charset="-127"/>
            </a:endParaRPr>
          </a:p>
          <a:p>
            <a:pPr>
              <a:lnSpc>
                <a:spcPts val="5500"/>
              </a:lnSpc>
            </a:pPr>
            <a:r>
              <a:rPr lang="en-US" altLang="ko-KR" sz="4300" dirty="0" smtClean="0">
                <a:latin typeface="나눔스퀘어 Bold" pitchFamily="50" charset="-127"/>
                <a:ea typeface="나눔스퀘어 Bold" pitchFamily="50" charset="-127"/>
              </a:rPr>
              <a:t>   - </a:t>
            </a:r>
            <a:r>
              <a:rPr lang="ko-KR" altLang="en-US" sz="4300" dirty="0">
                <a:latin typeface="나눔스퀘어 Bold" pitchFamily="50" charset="-127"/>
                <a:ea typeface="나눔스퀘어 Bold" pitchFamily="50" charset="-127"/>
              </a:rPr>
              <a:t>위험성을 알리는 교육 실시</a:t>
            </a:r>
            <a:endParaRPr lang="en-US" altLang="ko-KR" sz="4300" dirty="0">
              <a:latin typeface="나눔스퀘어 Bold" pitchFamily="50" charset="-127"/>
              <a:ea typeface="나눔스퀘어 Bold" pitchFamily="50" charset="-127"/>
            </a:endParaRPr>
          </a:p>
          <a:p>
            <a:pPr>
              <a:lnSpc>
                <a:spcPts val="5500"/>
              </a:lnSpc>
            </a:pPr>
            <a:r>
              <a:rPr lang="en-US" altLang="ko-KR" sz="4300" dirty="0" smtClean="0">
                <a:latin typeface="나눔스퀘어 Bold" pitchFamily="50" charset="-127"/>
                <a:ea typeface="나눔스퀘어 Bold" pitchFamily="50" charset="-127"/>
              </a:rPr>
              <a:t>   - </a:t>
            </a:r>
            <a:r>
              <a:rPr lang="ko-KR" altLang="en-US" sz="4300" dirty="0">
                <a:latin typeface="나눔스퀘어 Bold" pitchFamily="50" charset="-127"/>
                <a:ea typeface="나눔스퀘어 Bold" pitchFamily="50" charset="-127"/>
              </a:rPr>
              <a:t>국제적인 협조</a:t>
            </a:r>
            <a:endParaRPr lang="en-US" altLang="ko-KR" sz="4300" dirty="0">
              <a:latin typeface="나눔스퀘어 Bold" pitchFamily="50" charset="-127"/>
              <a:ea typeface="나눔스퀘어 Bold" pitchFamily="50" charset="-127"/>
            </a:endParaRPr>
          </a:p>
          <a:p>
            <a:pPr>
              <a:lnSpc>
                <a:spcPts val="5500"/>
              </a:lnSpc>
            </a:pPr>
            <a:r>
              <a:rPr lang="en-US" altLang="ko-KR" sz="4300" dirty="0" smtClean="0">
                <a:latin typeface="나눔스퀘어 Bold" pitchFamily="50" charset="-127"/>
                <a:ea typeface="나눔스퀘어 Bold" pitchFamily="50" charset="-127"/>
              </a:rPr>
              <a:t>   - </a:t>
            </a:r>
            <a:r>
              <a:rPr lang="ko-KR" altLang="en-US" sz="4300" dirty="0">
                <a:latin typeface="나눔스퀘어 Bold" pitchFamily="50" charset="-127"/>
                <a:ea typeface="나눔스퀘어 Bold" pitchFamily="50" charset="-127"/>
              </a:rPr>
              <a:t>마약류 퇴치 사회분위기 조성</a:t>
            </a:r>
            <a:endParaRPr lang="en-US" altLang="ko-KR" sz="4300" dirty="0">
              <a:latin typeface="나눔스퀘어 Bold" pitchFamily="50" charset="-127"/>
              <a:ea typeface="나눔스퀘어 Bold" pitchFamily="50" charset="-127"/>
            </a:endParaRPr>
          </a:p>
          <a:p>
            <a:pPr>
              <a:lnSpc>
                <a:spcPts val="5500"/>
              </a:lnSpc>
            </a:pPr>
            <a:r>
              <a:rPr lang="en-US" altLang="ko-KR" sz="4300" dirty="0">
                <a:latin typeface="나눔스퀘어 Bold" pitchFamily="50" charset="-127"/>
                <a:ea typeface="나눔스퀘어 Bold" pitchFamily="50" charset="-127"/>
              </a:rPr>
              <a:t>  </a:t>
            </a:r>
            <a:r>
              <a:rPr lang="en-US" altLang="ko-KR" sz="4300" dirty="0" smtClean="0">
                <a:latin typeface="나눔스퀘어 Bold" pitchFamily="50" charset="-127"/>
                <a:ea typeface="나눔스퀘어 Bold" pitchFamily="50" charset="-127"/>
              </a:rPr>
              <a:t>    </a:t>
            </a:r>
            <a:r>
              <a:rPr lang="ko-KR" altLang="en-US" sz="4300" dirty="0" smtClean="0">
                <a:latin typeface="나눔스퀘어 Bold" pitchFamily="50" charset="-127"/>
                <a:ea typeface="나눔스퀘어 Bold" pitchFamily="50" charset="-127"/>
              </a:rPr>
              <a:t>→</a:t>
            </a:r>
            <a:r>
              <a:rPr lang="en-US" altLang="ko-KR" sz="4300" dirty="0" smtClean="0">
                <a:latin typeface="나눔스퀘어 Bold" pitchFamily="50" charset="-127"/>
                <a:ea typeface="나눔스퀘어 Bold" pitchFamily="50" charset="-127"/>
              </a:rPr>
              <a:t> </a:t>
            </a:r>
            <a:r>
              <a:rPr lang="ko-KR" altLang="en-US" sz="4300" dirty="0">
                <a:latin typeface="나눔스퀘어 Bold" pitchFamily="50" charset="-127"/>
                <a:ea typeface="나눔스퀘어 Bold" pitchFamily="50" charset="-127"/>
              </a:rPr>
              <a:t>예시</a:t>
            </a:r>
            <a:r>
              <a:rPr lang="en-US" altLang="ko-KR" sz="4300" dirty="0">
                <a:latin typeface="나눔스퀘어 Bold" pitchFamily="50" charset="-127"/>
                <a:ea typeface="나눔스퀘어 Bold" pitchFamily="50" charset="-127"/>
              </a:rPr>
              <a:t>] ‘</a:t>
            </a:r>
            <a:r>
              <a:rPr lang="ko-KR" altLang="en-US" sz="4300" dirty="0">
                <a:latin typeface="나눔스퀘어 Bold" pitchFamily="50" charset="-127"/>
                <a:ea typeface="나눔스퀘어 Bold" pitchFamily="50" charset="-127"/>
              </a:rPr>
              <a:t>마약</a:t>
            </a:r>
            <a:r>
              <a:rPr lang="en-US" altLang="ko-KR" sz="4300" dirty="0">
                <a:latin typeface="나눔스퀘어 Bold" pitchFamily="50" charset="-127"/>
                <a:ea typeface="나눔스퀘어 Bold" pitchFamily="50" charset="-127"/>
              </a:rPr>
              <a:t>’</a:t>
            </a:r>
            <a:r>
              <a:rPr lang="ko-KR" altLang="en-US" sz="4300" dirty="0">
                <a:latin typeface="나눔스퀘어 Bold" pitchFamily="50" charset="-127"/>
                <a:ea typeface="나눔스퀘어 Bold" pitchFamily="50" charset="-127"/>
              </a:rPr>
              <a:t>이라는 표현 이대로 써도 괜찮은가</a:t>
            </a:r>
            <a:r>
              <a:rPr lang="en-US" altLang="ko-KR" sz="4300" dirty="0" smtClean="0">
                <a:latin typeface="나눔스퀘어 Bold" pitchFamily="50" charset="-127"/>
                <a:ea typeface="나눔스퀘어 Bold" pitchFamily="50" charset="-127"/>
              </a:rPr>
              <a:t>? </a:t>
            </a:r>
            <a:endParaRPr lang="ko-KR" altLang="en-US" sz="4300" dirty="0">
              <a:latin typeface="나눔스퀘어 Bold" pitchFamily="50" charset="-127"/>
              <a:ea typeface="나눔스퀘어 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72140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880891" y="1260624"/>
            <a:ext cx="237757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latin typeface="나눔스퀘어 ExtraBold" pitchFamily="50" charset="-127"/>
                <a:ea typeface="나눔스퀘어 ExtraBold" pitchFamily="50" charset="-127"/>
              </a:rPr>
              <a:t>바른 대처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28763" y="2987655"/>
            <a:ext cx="8568952" cy="492443"/>
          </a:xfrm>
          <a:prstGeom prst="rect">
            <a:avLst/>
          </a:prstGeom>
          <a:solidFill>
            <a:srgbClr val="FFD9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728763" y="2556768"/>
            <a:ext cx="865012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dirty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마약류에 대한 바른 대처</a:t>
            </a:r>
            <a:r>
              <a:rPr lang="en-US" altLang="ko-KR" sz="5400" dirty="0" smtClean="0">
                <a:solidFill>
                  <a:srgbClr val="5F1985"/>
                </a:solidFill>
                <a:latin typeface="여기어때잘난서체" pitchFamily="50" charset="-127"/>
                <a:ea typeface="여기어때잘난서체" pitchFamily="50" charset="-127"/>
              </a:rPr>
              <a:t>(4)</a:t>
            </a:r>
            <a:endParaRPr lang="ko-KR" altLang="en-US" sz="5400" dirty="0">
              <a:solidFill>
                <a:srgbClr val="5F1985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944787" y="3775089"/>
            <a:ext cx="13177464" cy="3683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7000"/>
              </a:lnSpc>
            </a:pPr>
            <a:r>
              <a:rPr lang="ko-KR" altLang="en-US" sz="5000" dirty="0" smtClean="0">
                <a:latin typeface="나눔스퀘어 ExtraBold" pitchFamily="50" charset="-127"/>
                <a:ea typeface="나눔스퀘어 ExtraBold" pitchFamily="50" charset="-127"/>
              </a:rPr>
              <a:t>마약류 </a:t>
            </a: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문제는 절대 혼자서는 해결할 수 없습니다</a:t>
            </a:r>
            <a:r>
              <a:rPr lang="en-US" altLang="ko-KR" sz="5000" dirty="0" smtClean="0">
                <a:latin typeface="나눔스퀘어 ExtraBold" pitchFamily="50" charset="-127"/>
                <a:ea typeface="나눔스퀘어 ExtraBold" pitchFamily="50" charset="-127"/>
              </a:rPr>
              <a:t>.  </a:t>
            </a:r>
            <a:endParaRPr lang="en-US" altLang="ko-KR" sz="5000" dirty="0">
              <a:latin typeface="나눔스퀘어 ExtraBold" pitchFamily="50" charset="-127"/>
              <a:ea typeface="나눔스퀘어 ExtraBold" pitchFamily="50" charset="-127"/>
            </a:endParaRPr>
          </a:p>
          <a:p>
            <a:pPr>
              <a:lnSpc>
                <a:spcPts val="7000"/>
              </a:lnSpc>
            </a:pPr>
            <a:r>
              <a:rPr lang="ko-KR" altLang="en-US" sz="5000" dirty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누구든</a:t>
            </a:r>
            <a:r>
              <a:rPr lang="en-US" altLang="ko-KR" sz="5000" dirty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000" dirty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자의든</a:t>
            </a:r>
            <a:r>
              <a:rPr lang="en-US" altLang="ko-KR" sz="5000" dirty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000" dirty="0" smtClean="0">
                <a:solidFill>
                  <a:srgbClr val="C00000"/>
                </a:solidFill>
                <a:latin typeface="나눔스퀘어 ExtraBold" pitchFamily="50" charset="-127"/>
                <a:ea typeface="나눔스퀘어 ExtraBold" pitchFamily="50" charset="-127"/>
              </a:rPr>
              <a:t>타의든</a:t>
            </a:r>
            <a:r>
              <a:rPr lang="ko-KR" altLang="en-US" sz="5000" dirty="0" smtClean="0">
                <a:latin typeface="나눔스퀘어 ExtraBold" pitchFamily="50" charset="-127"/>
                <a:ea typeface="나눔스퀘어 ExtraBold" pitchFamily="50" charset="-127"/>
              </a:rPr>
              <a:t> 한 </a:t>
            </a: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번이라도 마약류를 경험</a:t>
            </a:r>
            <a:r>
              <a:rPr lang="ko-KR" altLang="en-US" sz="5000" spc="-100" dirty="0">
                <a:latin typeface="나눔스퀘어 ExtraBold" pitchFamily="50" charset="-127"/>
                <a:ea typeface="나눔스퀘어 ExtraBold" pitchFamily="50" charset="-127"/>
              </a:rPr>
              <a:t>한 적이 있다면</a:t>
            </a:r>
            <a:r>
              <a:rPr lang="en-US" altLang="ko-KR" sz="5000" spc="-1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000" spc="-100" dirty="0" smtClean="0">
                <a:latin typeface="나눔스퀘어 ExtraBold" pitchFamily="50" charset="-127"/>
                <a:ea typeface="나눔스퀘어 ExtraBold" pitchFamily="50" charset="-127"/>
              </a:rPr>
              <a:t>반드시 </a:t>
            </a:r>
            <a:r>
              <a:rPr lang="ko-KR" altLang="en-US" sz="5000" spc="-100" dirty="0">
                <a:latin typeface="나눔스퀘어 ExtraBold" pitchFamily="50" charset="-127"/>
                <a:ea typeface="나눔스퀘어 ExtraBold" pitchFamily="50" charset="-127"/>
              </a:rPr>
              <a:t>부모님이나 선생님께 알리고 </a:t>
            </a: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전문가의 도움을 받도록 하세요</a:t>
            </a:r>
            <a:r>
              <a:rPr lang="en-US" altLang="ko-KR" sz="5000" dirty="0" smtClean="0">
                <a:latin typeface="나눔스퀘어 ExtraBold" pitchFamily="50" charset="-127"/>
                <a:ea typeface="나눔스퀘어 ExtraBold" pitchFamily="50" charset="-127"/>
              </a:rPr>
              <a:t>.</a:t>
            </a:r>
            <a:endParaRPr lang="en-US" altLang="ko-KR" sz="50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993034" y="7458149"/>
            <a:ext cx="10968977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7000"/>
              </a:lnSpc>
            </a:pP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그래야 중독이나 관련된 다른 피해를 줄일 수 있습니다</a:t>
            </a:r>
            <a:r>
              <a:rPr lang="en-US" altLang="ko-KR" sz="5000" dirty="0">
                <a:latin typeface="나눔스퀘어 ExtraBold" pitchFamily="50" charset="-127"/>
                <a:ea typeface="나눔스퀘어 ExtraBold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9926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92" y="0"/>
            <a:ext cx="18294767" cy="10298113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2808883" y="4068936"/>
            <a:ext cx="12601400" cy="5472608"/>
          </a:xfrm>
          <a:prstGeom prst="rect">
            <a:avLst/>
          </a:prstGeom>
          <a:solidFill>
            <a:schemeClr val="bg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648"/>
          <a:stretch/>
        </p:blipFill>
        <p:spPr bwMode="auto">
          <a:xfrm>
            <a:off x="9289603" y="5361435"/>
            <a:ext cx="7079510" cy="4252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1501641" y="2118666"/>
            <a:ext cx="3148619" cy="492443"/>
          </a:xfrm>
          <a:prstGeom prst="rect">
            <a:avLst/>
          </a:prstGeom>
          <a:solidFill>
            <a:srgbClr val="FFD9FF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직사각형 10"/>
          <p:cNvSpPr/>
          <p:nvPr/>
        </p:nvSpPr>
        <p:spPr>
          <a:xfrm>
            <a:off x="1501641" y="1687779"/>
            <a:ext cx="314861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5400" dirty="0">
                <a:solidFill>
                  <a:srgbClr val="FD5979"/>
                </a:solidFill>
                <a:latin typeface="여기어때잘난서체" pitchFamily="50" charset="-127"/>
                <a:ea typeface="여기어때잘난서체" pitchFamily="50" charset="-127"/>
              </a:rPr>
              <a:t>나의 다짐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584747" y="3132832"/>
            <a:ext cx="1188132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556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4200" dirty="0" smtClean="0">
                <a:latin typeface="나눔스퀘어 ExtraBold" pitchFamily="50" charset="-127"/>
                <a:ea typeface="나눔스퀘어 ExtraBold" pitchFamily="50" charset="-127"/>
              </a:rPr>
              <a:t>한 줄 </a:t>
            </a:r>
            <a:r>
              <a:rPr lang="ko-KR" altLang="en-US" sz="4200" dirty="0">
                <a:latin typeface="나눔스퀘어 ExtraBold" pitchFamily="50" charset="-127"/>
                <a:ea typeface="나눔스퀘어 ExtraBold" pitchFamily="50" charset="-127"/>
              </a:rPr>
              <a:t>쓰기</a:t>
            </a:r>
          </a:p>
          <a:p>
            <a:pPr marL="355600" indent="-355600"/>
            <a:r>
              <a:rPr lang="ko-KR" altLang="en-US" sz="4200" dirty="0" smtClean="0">
                <a:latin typeface="나눔스퀘어 Bold" pitchFamily="50" charset="-127"/>
                <a:ea typeface="나눔스퀘어 Bold" pitchFamily="50" charset="-127"/>
              </a:rPr>
              <a:t>   예시</a:t>
            </a:r>
            <a:r>
              <a:rPr lang="en-US" altLang="ko-KR" sz="4200" dirty="0">
                <a:latin typeface="나눔스퀘어 Bold" pitchFamily="50" charset="-127"/>
                <a:ea typeface="나눔스퀘어 Bold" pitchFamily="50" charset="-127"/>
              </a:rPr>
              <a:t>) </a:t>
            </a:r>
            <a:r>
              <a:rPr lang="ko-KR" altLang="en-US" sz="4200" dirty="0">
                <a:latin typeface="나눔스퀘어 Bold" pitchFamily="50" charset="-127"/>
                <a:ea typeface="나눔스퀘어 Bold" pitchFamily="50" charset="-127"/>
              </a:rPr>
              <a:t>마약은 ‘죽음’이다</a:t>
            </a:r>
            <a:r>
              <a:rPr lang="en-US" altLang="ko-KR" sz="4200" dirty="0">
                <a:latin typeface="나눔스퀘어 Bold" pitchFamily="50" charset="-127"/>
                <a:ea typeface="나눔스퀘어 Bold" pitchFamily="50" charset="-127"/>
              </a:rPr>
              <a:t>.</a:t>
            </a:r>
          </a:p>
          <a:p>
            <a:pPr marL="355600" indent="-355600"/>
            <a:r>
              <a:rPr lang="en-US" altLang="ko-KR" sz="4200" dirty="0">
                <a:latin typeface="나눔스퀘어 Bold" pitchFamily="50" charset="-127"/>
                <a:ea typeface="나눔스퀘어 Bold" pitchFamily="50" charset="-127"/>
              </a:rPr>
              <a:t>           </a:t>
            </a:r>
            <a:r>
              <a:rPr lang="en-US" altLang="ko-KR" sz="4200" dirty="0" smtClean="0">
                <a:latin typeface="나눔스퀘어 Bold" pitchFamily="50" charset="-127"/>
                <a:ea typeface="나눔스퀘어 Bold" pitchFamily="50" charset="-127"/>
              </a:rPr>
              <a:t>  </a:t>
            </a:r>
            <a:r>
              <a:rPr lang="ko-KR" altLang="en-US" sz="4200" dirty="0" smtClean="0">
                <a:latin typeface="나눔스퀘어 Bold" pitchFamily="50" charset="-127"/>
                <a:ea typeface="나눔스퀘어 Bold" pitchFamily="50" charset="-127"/>
              </a:rPr>
              <a:t>나는 </a:t>
            </a:r>
            <a:r>
              <a:rPr lang="ko-KR" altLang="en-US" sz="4200" dirty="0">
                <a:latin typeface="나눔스퀘어 Bold" pitchFamily="50" charset="-127"/>
                <a:ea typeface="나눔스퀘어 Bold" pitchFamily="50" charset="-127"/>
              </a:rPr>
              <a:t>절대 마약을 하지 않겠습니다 등 </a:t>
            </a:r>
            <a:endParaRPr lang="ko-KR" altLang="en-US" sz="42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355600" indent="-35560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4200" dirty="0">
                <a:latin typeface="나눔스퀘어 ExtraBold" pitchFamily="50" charset="-127"/>
                <a:ea typeface="나눔스퀘어 ExtraBold" pitchFamily="50" charset="-127"/>
              </a:rPr>
              <a:t>메모지에 써서 칠판에 붙인다</a:t>
            </a:r>
            <a:r>
              <a:rPr lang="en-US" altLang="ko-KR" sz="4200" dirty="0">
                <a:latin typeface="나눔스퀘어 ExtraBold" pitchFamily="50" charset="-127"/>
                <a:ea typeface="나눔스퀘어 ExtraBold" pitchFamily="50" charset="-127"/>
              </a:rPr>
              <a:t>.</a:t>
            </a:r>
            <a:endParaRPr lang="ko-KR" altLang="en-US" sz="420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58828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933</TotalTime>
  <Words>900</Words>
  <Application>Microsoft Office PowerPoint</Application>
  <PresentationFormat>사용자 지정</PresentationFormat>
  <Paragraphs>135</Paragraphs>
  <Slides>23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30" baseType="lpstr">
      <vt:lpstr>굴림</vt:lpstr>
      <vt:lpstr>Arial</vt:lpstr>
      <vt:lpstr>여기어때잘난서체</vt:lpstr>
      <vt:lpstr>맑은 고딕</vt:lpstr>
      <vt:lpstr>나눔스퀘어 ExtraBold</vt:lpstr>
      <vt:lpstr>나눔스퀘어 Bold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Registered User</cp:lastModifiedBy>
  <cp:revision>159</cp:revision>
  <dcterms:created xsi:type="dcterms:W3CDTF">2021-10-05T04:51:22Z</dcterms:created>
  <dcterms:modified xsi:type="dcterms:W3CDTF">2021-11-01T02:46:56Z</dcterms:modified>
</cp:coreProperties>
</file>