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57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25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3507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58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3845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065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1286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6262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1327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9248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40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52CA3-723C-4315-9372-554E41B342AA}" type="datetimeFigureOut">
              <a:rPr lang="ko-KR" altLang="en-US" smtClean="0"/>
              <a:t>2020-09-25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85B31-3C1F-4F05-8212-B0C052712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1155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512"/>
            <a:ext cx="6858000" cy="158417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021" y="179512"/>
            <a:ext cx="2173099" cy="93610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632" y="1846419"/>
            <a:ext cx="2943001" cy="24273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717031" y="2085581"/>
            <a:ext cx="2526884" cy="1602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3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지금은</a:t>
            </a:r>
            <a:r>
              <a:rPr lang="en-US" altLang="ko-KR" sz="23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ko-KR" altLang="en-US" sz="23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대구가 </a:t>
            </a:r>
            <a:endParaRPr lang="en-US" altLang="ko-KR" sz="23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3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제철입니다</a:t>
            </a:r>
            <a:r>
              <a:rPr lang="en-US" altLang="ko-KR" sz="23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23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297" y="4254642"/>
            <a:ext cx="2307645" cy="86409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6632" y="4985464"/>
            <a:ext cx="66360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입이 커서 대구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(</a:t>
            </a:r>
            <a:r>
              <a:rPr lang="ko-KR" altLang="en-US" dirty="0" smtClean="0"/>
              <a:t>大口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)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라고 불리는 </a:t>
            </a:r>
            <a:r>
              <a:rPr lang="ko-KR" altLang="en-US" sz="2100" dirty="0" err="1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흰살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 생선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, 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대구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!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en-US" altLang="ko-KR" sz="2100" dirty="0" smtClean="0">
              <a:effectLst/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담백하고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고소한 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맛이 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일품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! 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 쫄깃한 대구살의 </a:t>
            </a:r>
            <a:r>
              <a:rPr lang="ko-KR" altLang="en-US" sz="2100" dirty="0" err="1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식감을</a:t>
            </a:r>
            <a:r>
              <a:rPr lang="ko-KR" altLang="en-US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 느껴보세요</a:t>
            </a:r>
            <a:r>
              <a:rPr lang="en-US" altLang="ko-KR" sz="2100" dirty="0" smtClean="0">
                <a:effectLst/>
                <a:latin typeface="휴먼매직체" panose="02030504000101010101" pitchFamily="18" charset="-127"/>
                <a:ea typeface="휴먼매직체" panose="02030504000101010101" pitchFamily="18" charset="-127"/>
              </a:rPr>
              <a:t>!</a:t>
            </a:r>
            <a:endParaRPr lang="ko-KR" altLang="en-US" sz="2100" dirty="0"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29942" y="1443712"/>
            <a:ext cx="36029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쌀밥</a:t>
            </a:r>
            <a:r>
              <a:rPr lang="en-US" altLang="ko-K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  <a:r>
              <a:rPr lang="ko-KR" altLang="en-US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김구이</a:t>
            </a:r>
            <a:endParaRPr lang="en-US" altLang="ko-K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대구탕</a:t>
            </a:r>
            <a:endParaRPr lang="en-US" altLang="ko-K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시금치베이컨계란말이</a:t>
            </a:r>
            <a:endParaRPr lang="en-US" altLang="ko-K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마파떡볶음</a:t>
            </a:r>
            <a:endParaRPr lang="en-US" altLang="ko-K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나박김치</a:t>
            </a:r>
            <a:endParaRPr lang="en-US" altLang="ko-K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</a:t>
            </a:r>
            <a:r>
              <a:rPr lang="ko-KR" altLang="en-US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4" y="5724128"/>
            <a:ext cx="3672407" cy="3116828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3684871" y="5868144"/>
            <a:ext cx="2952328" cy="30243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 rot="20693072">
            <a:off x="-11133" y="6598238"/>
            <a:ext cx="3059537" cy="166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유명한 대구탕 </a:t>
            </a:r>
            <a:r>
              <a:rPr lang="ko-KR" altLang="en-US" sz="2400" b="1" dirty="0" err="1" smtClean="0">
                <a:solidFill>
                  <a:schemeClr val="accent6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맛집</a:t>
            </a: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endParaRPr lang="en-US" altLang="ko-KR" sz="2400" b="1" dirty="0" smtClean="0">
              <a:solidFill>
                <a:schemeClr val="accent6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메뉴가 학교급식으로</a:t>
            </a:r>
            <a:endParaRPr lang="en-US" altLang="ko-KR" sz="2400" b="1" dirty="0" smtClean="0">
              <a:solidFill>
                <a:schemeClr val="accent6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나왔어요</a:t>
            </a:r>
            <a:r>
              <a:rPr lang="en-US" altLang="ko-KR" sz="2400" b="1" dirty="0" smtClean="0">
                <a:solidFill>
                  <a:schemeClr val="accent6">
                    <a:lumMod val="5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~!</a:t>
            </a:r>
            <a:endParaRPr lang="ko-KR" altLang="en-US" sz="2400" b="1" dirty="0">
              <a:solidFill>
                <a:schemeClr val="accent6">
                  <a:lumMod val="5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9522" y="6084168"/>
            <a:ext cx="30783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임금님 수라상에 올랐던 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귀한 생선인 대구는 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~2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사이 남해안에서 잡히는 가장 맛있는 생선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~! </a:t>
            </a:r>
            <a:endParaRPr lang="en-US" altLang="ko-KR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우리지역 최고의 보양식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대구탕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맛있게 먹어요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..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508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69</Words>
  <Application>Microsoft Office PowerPoint</Application>
  <PresentationFormat>화면 슬라이드 쇼(4:3)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HY견고딕</vt:lpstr>
      <vt:lpstr>HY엽서M</vt:lpstr>
      <vt:lpstr>HY헤드라인M</vt:lpstr>
      <vt:lpstr>맑은 고딕</vt:lpstr>
      <vt:lpstr>휴먼매직체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12</cp:revision>
  <dcterms:created xsi:type="dcterms:W3CDTF">2020-09-14T05:18:37Z</dcterms:created>
  <dcterms:modified xsi:type="dcterms:W3CDTF">2020-09-25T01:15:51Z</dcterms:modified>
</cp:coreProperties>
</file>